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 id="214748368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6858000" cy="9144000"/>
  <p:embeddedFontLst>
    <p:embeddedFont>
      <p:font typeface="Roboto"/>
      <p:regular r:id="rId30"/>
      <p:bold r:id="rId31"/>
      <p:italic r:id="rId32"/>
      <p:boldItalic r:id="rId33"/>
    </p:embeddedFont>
    <p:embeddedFont>
      <p:font typeface="Abril Fatface"/>
      <p:regular r:id="rId34"/>
    </p:embeddedFont>
    <p:embeddedFont>
      <p:font typeface="Griffy"/>
      <p:regular r:id="rId35"/>
    </p:embeddedFont>
    <p:embeddedFont>
      <p:font typeface="Poppins"/>
      <p:regular r:id="rId36"/>
      <p:bold r:id="rId37"/>
      <p:italic r:id="rId38"/>
      <p:boldItalic r:id="rId39"/>
    </p:embeddedFont>
    <p:embeddedFont>
      <p:font typeface="Fira Sans Condensed Light"/>
      <p:regular r:id="rId40"/>
      <p:bold r:id="rId41"/>
      <p:italic r:id="rId42"/>
      <p:boldItalic r:id="rId43"/>
    </p:embeddedFont>
    <p:embeddedFont>
      <p:font typeface="Fira Sans Condensed"/>
      <p:regular r:id="rId44"/>
      <p:bold r:id="rId45"/>
      <p:italic r:id="rId46"/>
      <p:boldItalic r:id="rId47"/>
    </p:embeddedFont>
    <p:embeddedFont>
      <p:font typeface="Rajdhani"/>
      <p:regular r:id="rId48"/>
      <p:bold r:id="rId49"/>
    </p:embeddedFont>
    <p:embeddedFont>
      <p:font typeface="DM Sans"/>
      <p:regular r:id="rId50"/>
      <p:bold r:id="rId51"/>
      <p:italic r:id="rId52"/>
      <p:boldItalic r:id="rId53"/>
    </p:embeddedFont>
    <p:embeddedFont>
      <p:font typeface="Homemade Apple"/>
      <p:regular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2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97B794-4471-445C-893E-AFB702027410}">
  <a:tblStyle styleId="{4397B794-4471-445C-893E-AFB70202741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2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CondensedLight-regular.fntdata"/><Relationship Id="rId42" Type="http://schemas.openxmlformats.org/officeDocument/2006/relationships/font" Target="fonts/FiraSansCondensedLight-italic.fntdata"/><Relationship Id="rId41" Type="http://schemas.openxmlformats.org/officeDocument/2006/relationships/font" Target="fonts/FiraSansCondensedLight-bold.fntdata"/><Relationship Id="rId44" Type="http://schemas.openxmlformats.org/officeDocument/2006/relationships/font" Target="fonts/FiraSansCondensed-regular.fntdata"/><Relationship Id="rId43" Type="http://schemas.openxmlformats.org/officeDocument/2006/relationships/font" Target="fonts/FiraSansCondensedLight-boldItalic.fntdata"/><Relationship Id="rId46" Type="http://schemas.openxmlformats.org/officeDocument/2006/relationships/font" Target="fonts/FiraSansCondensed-italic.fntdata"/><Relationship Id="rId45" Type="http://schemas.openxmlformats.org/officeDocument/2006/relationships/font" Target="fonts/FiraSansCondensed-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ajdhani-regular.fntdata"/><Relationship Id="rId47" Type="http://schemas.openxmlformats.org/officeDocument/2006/relationships/font" Target="fonts/FiraSansCondensed-boldItalic.fntdata"/><Relationship Id="rId49" Type="http://schemas.openxmlformats.org/officeDocument/2006/relationships/font" Target="fonts/Rajdhani-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Griffy-regular.fntdata"/><Relationship Id="rId34" Type="http://schemas.openxmlformats.org/officeDocument/2006/relationships/font" Target="fonts/AbrilFatface-regular.fntdata"/><Relationship Id="rId37" Type="http://schemas.openxmlformats.org/officeDocument/2006/relationships/font" Target="fonts/Poppins-bold.fntdata"/><Relationship Id="rId36" Type="http://schemas.openxmlformats.org/officeDocument/2006/relationships/font" Target="fonts/Poppins-regular.fntdata"/><Relationship Id="rId39" Type="http://schemas.openxmlformats.org/officeDocument/2006/relationships/font" Target="fonts/Poppins-boldItalic.fntdata"/><Relationship Id="rId38" Type="http://schemas.openxmlformats.org/officeDocument/2006/relationships/font" Target="fonts/Poppins-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DMSans-bold.fntdata"/><Relationship Id="rId50" Type="http://schemas.openxmlformats.org/officeDocument/2006/relationships/font" Target="fonts/DMSans-regular.fntdata"/><Relationship Id="rId53" Type="http://schemas.openxmlformats.org/officeDocument/2006/relationships/font" Target="fonts/DMSans-boldItalic.fntdata"/><Relationship Id="rId52" Type="http://schemas.openxmlformats.org/officeDocument/2006/relationships/font" Target="fonts/DMSans-italic.fntdata"/><Relationship Id="rId11" Type="http://schemas.openxmlformats.org/officeDocument/2006/relationships/slide" Target="slides/slide4.xml"/><Relationship Id="rId10" Type="http://schemas.openxmlformats.org/officeDocument/2006/relationships/slide" Target="slides/slide3.xml"/><Relationship Id="rId54" Type="http://schemas.openxmlformats.org/officeDocument/2006/relationships/font" Target="fonts/HomemadeApple-regular.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89bc806ad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89bc806ad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89a259ae1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89a259ae1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89bc806ad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89bc806ad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89bc806ad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89bc806ad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a1ab33de73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a1ab33de73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a1ab33de73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a1ab33de73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a1ab33de73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a1ab33de73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a1ab33de73_0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a1ab33de73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70b01c1b5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70b01c1b5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a1ab33de73_0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a1ab33de73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88b8f319cd_1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88b8f319cd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a1ab33de73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a1ab33de73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a1ab33de73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a1ab33de73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89a259ae1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89a259ae1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89a259ae1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89a259ae1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89a259ae1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89a259ae1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89a259ae1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89a259ae1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89a259ae1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89a259ae1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89a259ae1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89a259ae1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89bc806ad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89bc806ad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89a259ae1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89a259ae1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2.png"/><Relationship Id="rId11" Type="http://schemas.openxmlformats.org/officeDocument/2006/relationships/image" Target="../media/image6.png"/><Relationship Id="rId10" Type="http://schemas.openxmlformats.org/officeDocument/2006/relationships/image" Target="../media/image1.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8.png"/><Relationship Id="rId7" Type="http://schemas.openxmlformats.org/officeDocument/2006/relationships/hyperlink" Target="https://www.pinterest.com/slidesmania/" TargetMode="External"/><Relationship Id="rId8"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10" name="Google Shape;10;p2"/>
          <p:cNvSpPr txBox="1"/>
          <p:nvPr>
            <p:ph type="ctrTitle"/>
          </p:nvPr>
        </p:nvSpPr>
        <p:spPr>
          <a:xfrm>
            <a:off x="4139149" y="928938"/>
            <a:ext cx="4291500" cy="29610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4139125" y="3848863"/>
            <a:ext cx="4291500" cy="36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pic>
        <p:nvPicPr>
          <p:cNvPr id="45" name="Google Shape;45;p11"/>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46" name="Google Shape;46;p11"/>
          <p:cNvSpPr txBox="1"/>
          <p:nvPr>
            <p:ph hasCustomPrompt="1" type="title"/>
          </p:nvPr>
        </p:nvSpPr>
        <p:spPr>
          <a:xfrm>
            <a:off x="311700" y="2062500"/>
            <a:ext cx="8520600" cy="111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Fira Sans Condensed"/>
              <a:buChar char="●"/>
              <a:defRPr sz="1400">
                <a:latin typeface="Fira Sans Condensed"/>
                <a:ea typeface="Fira Sans Condensed"/>
                <a:cs typeface="Fira Sans Condensed"/>
                <a:sym typeface="Fira Sans Condensed"/>
              </a:defRPr>
            </a:lvl1pPr>
            <a:lvl2pPr indent="-304800" lvl="1" marL="9144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2pPr>
            <a:lvl3pPr indent="-304800" lvl="2" marL="13716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3pPr>
            <a:lvl4pPr indent="-304800" lvl="3" marL="1828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4pPr>
            <a:lvl5pPr indent="-304800" lvl="4" marL="22860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5pPr>
            <a:lvl6pPr indent="-304800" lvl="5" marL="27432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6pPr>
            <a:lvl7pPr indent="-304800" lvl="6" marL="32004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7pPr>
            <a:lvl8pPr indent="-304800" lvl="7" marL="36576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8pPr>
            <a:lvl9pPr indent="-304800" lvl="8" marL="411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8"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spTree>
      <p:nvGrpSpPr>
        <p:cNvPr id="63" name="Shape 63"/>
        <p:cNvGrpSpPr/>
        <p:nvPr/>
      </p:nvGrpSpPr>
      <p:grpSpPr>
        <a:xfrm>
          <a:off x="0" y="0"/>
          <a:ext cx="0" cy="0"/>
          <a:chOff x="0" y="0"/>
          <a:chExt cx="0" cy="0"/>
        </a:xfrm>
      </p:grpSpPr>
      <p:sp>
        <p:nvSpPr>
          <p:cNvPr id="64" name="Google Shape;64;p14"/>
          <p:cNvSpPr txBox="1"/>
          <p:nvPr>
            <p:ph type="title"/>
          </p:nvPr>
        </p:nvSpPr>
        <p:spPr>
          <a:xfrm>
            <a:off x="1237050" y="2110275"/>
            <a:ext cx="6669900" cy="92295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65" name="Google Shape;65;p14"/>
          <p:cNvSpPr txBox="1"/>
          <p:nvPr>
            <p:ph idx="1" type="subTitle"/>
          </p:nvPr>
        </p:nvSpPr>
        <p:spPr>
          <a:xfrm>
            <a:off x="883875" y="4133569"/>
            <a:ext cx="7509600" cy="447075"/>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i="1"/>
            </a:lvl1pPr>
            <a:lvl2pPr lvl="1" algn="r">
              <a:lnSpc>
                <a:spcPct val="100000"/>
              </a:lnSpc>
              <a:spcBef>
                <a:spcPts val="0"/>
              </a:spcBef>
              <a:spcAft>
                <a:spcPts val="0"/>
              </a:spcAft>
              <a:buSzPts val="1400"/>
              <a:buNone/>
              <a:defRPr i="1"/>
            </a:lvl2pPr>
            <a:lvl3pPr lvl="2" algn="r">
              <a:lnSpc>
                <a:spcPct val="100000"/>
              </a:lnSpc>
              <a:spcBef>
                <a:spcPts val="0"/>
              </a:spcBef>
              <a:spcAft>
                <a:spcPts val="0"/>
              </a:spcAft>
              <a:buSzPts val="1400"/>
              <a:buNone/>
              <a:defRPr i="1"/>
            </a:lvl3pPr>
            <a:lvl4pPr lvl="3" algn="r">
              <a:lnSpc>
                <a:spcPct val="100000"/>
              </a:lnSpc>
              <a:spcBef>
                <a:spcPts val="0"/>
              </a:spcBef>
              <a:spcAft>
                <a:spcPts val="0"/>
              </a:spcAft>
              <a:buSzPts val="1400"/>
              <a:buNone/>
              <a:defRPr i="1"/>
            </a:lvl4pPr>
            <a:lvl5pPr lvl="4" algn="r">
              <a:lnSpc>
                <a:spcPct val="100000"/>
              </a:lnSpc>
              <a:spcBef>
                <a:spcPts val="0"/>
              </a:spcBef>
              <a:spcAft>
                <a:spcPts val="0"/>
              </a:spcAft>
              <a:buSzPts val="1400"/>
              <a:buNone/>
              <a:defRPr i="1"/>
            </a:lvl5pPr>
            <a:lvl6pPr lvl="5" algn="r">
              <a:lnSpc>
                <a:spcPct val="100000"/>
              </a:lnSpc>
              <a:spcBef>
                <a:spcPts val="0"/>
              </a:spcBef>
              <a:spcAft>
                <a:spcPts val="0"/>
              </a:spcAft>
              <a:buSzPts val="1400"/>
              <a:buNone/>
              <a:defRPr i="1"/>
            </a:lvl6pPr>
            <a:lvl7pPr lvl="6" algn="r">
              <a:lnSpc>
                <a:spcPct val="100000"/>
              </a:lnSpc>
              <a:spcBef>
                <a:spcPts val="0"/>
              </a:spcBef>
              <a:spcAft>
                <a:spcPts val="0"/>
              </a:spcAft>
              <a:buSzPts val="1400"/>
              <a:buNone/>
              <a:defRPr i="1"/>
            </a:lvl7pPr>
            <a:lvl8pPr lvl="7" algn="r">
              <a:lnSpc>
                <a:spcPct val="100000"/>
              </a:lnSpc>
              <a:spcBef>
                <a:spcPts val="0"/>
              </a:spcBef>
              <a:spcAft>
                <a:spcPts val="0"/>
              </a:spcAft>
              <a:buSzPts val="1400"/>
              <a:buNone/>
              <a:defRPr i="1"/>
            </a:lvl8pPr>
            <a:lvl9pPr lvl="8" algn="r">
              <a:lnSpc>
                <a:spcPct val="100000"/>
              </a:lnSpc>
              <a:spcBef>
                <a:spcPts val="0"/>
              </a:spcBef>
              <a:spcAft>
                <a:spcPts val="0"/>
              </a:spcAft>
              <a:buSzPts val="1400"/>
              <a:buNone/>
              <a:defRPr i="1"/>
            </a:lvl9pPr>
          </a:lstStyle>
          <a:p/>
        </p:txBody>
      </p:sp>
      <p:grpSp>
        <p:nvGrpSpPr>
          <p:cNvPr id="66" name="Google Shape;66;p14"/>
          <p:cNvGrpSpPr/>
          <p:nvPr/>
        </p:nvGrpSpPr>
        <p:grpSpPr>
          <a:xfrm>
            <a:off x="1" y="-15411"/>
            <a:ext cx="8393480" cy="4596062"/>
            <a:chOff x="-12" y="-20554"/>
            <a:chExt cx="10012800" cy="5456400"/>
          </a:xfrm>
        </p:grpSpPr>
        <p:cxnSp>
          <p:nvCxnSpPr>
            <p:cNvPr id="67" name="Google Shape;67;p14"/>
            <p:cNvCxnSpPr/>
            <p:nvPr/>
          </p:nvCxnSpPr>
          <p:spPr>
            <a:xfrm>
              <a:off x="-12" y="5435846"/>
              <a:ext cx="10012800" cy="0"/>
            </a:xfrm>
            <a:prstGeom prst="straightConnector1">
              <a:avLst/>
            </a:prstGeom>
            <a:noFill/>
            <a:ln cap="flat" cmpd="sng" w="9525">
              <a:solidFill>
                <a:schemeClr val="dk1"/>
              </a:solidFill>
              <a:prstDash val="solid"/>
              <a:round/>
              <a:headEnd len="sm" w="sm" type="none"/>
              <a:tailEnd len="sm" w="sm" type="none"/>
            </a:ln>
          </p:spPr>
        </p:cxnSp>
        <p:cxnSp>
          <p:nvCxnSpPr>
            <p:cNvPr id="68" name="Google Shape;68;p14"/>
            <p:cNvCxnSpPr/>
            <p:nvPr/>
          </p:nvCxnSpPr>
          <p:spPr>
            <a:xfrm rot="10800000">
              <a:off x="10012788" y="-20554"/>
              <a:ext cx="0" cy="5456400"/>
            </a:xfrm>
            <a:prstGeom prst="straightConnector1">
              <a:avLst/>
            </a:prstGeom>
            <a:noFill/>
            <a:ln cap="flat" cmpd="sng" w="9525">
              <a:solidFill>
                <a:schemeClr val="dk1"/>
              </a:solidFill>
              <a:prstDash val="solid"/>
              <a:round/>
              <a:headEnd len="sm" w="sm" type="none"/>
              <a:tailEnd len="sm" w="sm" type="none"/>
            </a:ln>
          </p:spPr>
        </p:cxnSp>
      </p:grpSp>
      <p:sp>
        <p:nvSpPr>
          <p:cNvPr id="69" name="Google Shape;69;p14"/>
          <p:cNvSpPr txBox="1"/>
          <p:nvPr>
            <p:ph idx="12" type="sldNum"/>
          </p:nvPr>
        </p:nvSpPr>
        <p:spPr>
          <a:xfrm>
            <a:off x="8556784" y="4749851"/>
            <a:ext cx="548775" cy="393750"/>
          </a:xfrm>
          <a:prstGeom prst="rect">
            <a:avLst/>
          </a:prstGeom>
        </p:spPr>
        <p:txBody>
          <a:bodyPr anchorCtr="0" anchor="t" bIns="91425" lIns="91425" spcFirstLastPara="1" rIns="91425" wrap="square" tIns="91425">
            <a:noAutofit/>
          </a:bodyPr>
          <a:lstStyle>
            <a:lvl1pPr lvl="0">
              <a:buNone/>
              <a:defRPr>
                <a:latin typeface="Times"/>
                <a:ea typeface="Times"/>
                <a:cs typeface="Times"/>
                <a:sym typeface="Times"/>
              </a:defRPr>
            </a:lvl1pPr>
            <a:lvl2pPr lvl="1">
              <a:buNone/>
              <a:defRPr>
                <a:latin typeface="Times"/>
                <a:ea typeface="Times"/>
                <a:cs typeface="Times"/>
                <a:sym typeface="Times"/>
              </a:defRPr>
            </a:lvl2pPr>
            <a:lvl3pPr lvl="2">
              <a:buNone/>
              <a:defRPr>
                <a:latin typeface="Times"/>
                <a:ea typeface="Times"/>
                <a:cs typeface="Times"/>
                <a:sym typeface="Times"/>
              </a:defRPr>
            </a:lvl3pPr>
            <a:lvl4pPr lvl="3">
              <a:buNone/>
              <a:defRPr>
                <a:latin typeface="Times"/>
                <a:ea typeface="Times"/>
                <a:cs typeface="Times"/>
                <a:sym typeface="Times"/>
              </a:defRPr>
            </a:lvl4pPr>
            <a:lvl5pPr lvl="4">
              <a:buNone/>
              <a:defRPr>
                <a:latin typeface="Times"/>
                <a:ea typeface="Times"/>
                <a:cs typeface="Times"/>
                <a:sym typeface="Times"/>
              </a:defRPr>
            </a:lvl5pPr>
            <a:lvl6pPr lvl="5">
              <a:buNone/>
              <a:defRPr>
                <a:latin typeface="Times"/>
                <a:ea typeface="Times"/>
                <a:cs typeface="Times"/>
                <a:sym typeface="Times"/>
              </a:defRPr>
            </a:lvl6pPr>
            <a:lvl7pPr lvl="6">
              <a:buNone/>
              <a:defRPr>
                <a:latin typeface="Times"/>
                <a:ea typeface="Times"/>
                <a:cs typeface="Times"/>
                <a:sym typeface="Times"/>
              </a:defRPr>
            </a:lvl7pPr>
            <a:lvl8pPr lvl="7">
              <a:buNone/>
              <a:defRPr>
                <a:latin typeface="Times"/>
                <a:ea typeface="Times"/>
                <a:cs typeface="Times"/>
                <a:sym typeface="Times"/>
              </a:defRPr>
            </a:lvl8pPr>
            <a:lvl9pPr lvl="8">
              <a:buNone/>
              <a:defRPr>
                <a:latin typeface="Times"/>
                <a:ea typeface="Times"/>
                <a:cs typeface="Times"/>
                <a:sym typeface="Time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title">
  <p:cSld name="CUSTOM_18">
    <p:spTree>
      <p:nvGrpSpPr>
        <p:cNvPr id="70" name="Shape 70"/>
        <p:cNvGrpSpPr/>
        <p:nvPr/>
      </p:nvGrpSpPr>
      <p:grpSpPr>
        <a:xfrm>
          <a:off x="0" y="0"/>
          <a:ext cx="0" cy="0"/>
          <a:chOff x="0" y="0"/>
          <a:chExt cx="0" cy="0"/>
        </a:xfrm>
      </p:grpSpPr>
      <p:sp>
        <p:nvSpPr>
          <p:cNvPr id="71" name="Google Shape;71;p15"/>
          <p:cNvSpPr/>
          <p:nvPr/>
        </p:nvSpPr>
        <p:spPr>
          <a:xfrm>
            <a:off x="304538" y="247500"/>
            <a:ext cx="8534925" cy="4648500"/>
          </a:xfrm>
          <a:prstGeom prst="rect">
            <a:avLst/>
          </a:prstGeom>
          <a:no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2" name="Google Shape;72;p15"/>
          <p:cNvSpPr txBox="1"/>
          <p:nvPr>
            <p:ph type="title"/>
          </p:nvPr>
        </p:nvSpPr>
        <p:spPr>
          <a:xfrm>
            <a:off x="311738" y="315829"/>
            <a:ext cx="8520525" cy="92295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73" name="Google Shape;73;p15"/>
          <p:cNvSpPr txBox="1"/>
          <p:nvPr>
            <p:ph idx="12" type="sldNum"/>
          </p:nvPr>
        </p:nvSpPr>
        <p:spPr>
          <a:xfrm>
            <a:off x="8556784" y="4749851"/>
            <a:ext cx="548775" cy="393750"/>
          </a:xfrm>
          <a:prstGeom prst="rect">
            <a:avLst/>
          </a:prstGeom>
        </p:spPr>
        <p:txBody>
          <a:bodyPr anchorCtr="0" anchor="t" bIns="91425" lIns="91425" spcFirstLastPara="1" rIns="91425" wrap="square" tIns="91425">
            <a:noAutofit/>
          </a:bodyPr>
          <a:lstStyle>
            <a:lvl1pPr lvl="0">
              <a:buNone/>
              <a:defRPr>
                <a:latin typeface="Times"/>
                <a:ea typeface="Times"/>
                <a:cs typeface="Times"/>
                <a:sym typeface="Times"/>
              </a:defRPr>
            </a:lvl1pPr>
            <a:lvl2pPr lvl="1">
              <a:buNone/>
              <a:defRPr>
                <a:latin typeface="Times"/>
                <a:ea typeface="Times"/>
                <a:cs typeface="Times"/>
                <a:sym typeface="Times"/>
              </a:defRPr>
            </a:lvl2pPr>
            <a:lvl3pPr lvl="2">
              <a:buNone/>
              <a:defRPr>
                <a:latin typeface="Times"/>
                <a:ea typeface="Times"/>
                <a:cs typeface="Times"/>
                <a:sym typeface="Times"/>
              </a:defRPr>
            </a:lvl3pPr>
            <a:lvl4pPr lvl="3">
              <a:buNone/>
              <a:defRPr>
                <a:latin typeface="Times"/>
                <a:ea typeface="Times"/>
                <a:cs typeface="Times"/>
                <a:sym typeface="Times"/>
              </a:defRPr>
            </a:lvl4pPr>
            <a:lvl5pPr lvl="4">
              <a:buNone/>
              <a:defRPr>
                <a:latin typeface="Times"/>
                <a:ea typeface="Times"/>
                <a:cs typeface="Times"/>
                <a:sym typeface="Times"/>
              </a:defRPr>
            </a:lvl5pPr>
            <a:lvl6pPr lvl="5">
              <a:buNone/>
              <a:defRPr>
                <a:latin typeface="Times"/>
                <a:ea typeface="Times"/>
                <a:cs typeface="Times"/>
                <a:sym typeface="Times"/>
              </a:defRPr>
            </a:lvl6pPr>
            <a:lvl7pPr lvl="6">
              <a:buNone/>
              <a:defRPr>
                <a:latin typeface="Times"/>
                <a:ea typeface="Times"/>
                <a:cs typeface="Times"/>
                <a:sym typeface="Times"/>
              </a:defRPr>
            </a:lvl7pPr>
            <a:lvl8pPr lvl="7">
              <a:buNone/>
              <a:defRPr>
                <a:latin typeface="Times"/>
                <a:ea typeface="Times"/>
                <a:cs typeface="Times"/>
                <a:sym typeface="Times"/>
              </a:defRPr>
            </a:lvl8pPr>
            <a:lvl9pPr lvl="8">
              <a:buNone/>
              <a:defRPr>
                <a:latin typeface="Times"/>
                <a:ea typeface="Times"/>
                <a:cs typeface="Times"/>
                <a:sym typeface="Time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spTree>
      <p:nvGrpSpPr>
        <p:cNvPr id="74" name="Shape 74"/>
        <p:cNvGrpSpPr/>
        <p:nvPr/>
      </p:nvGrpSpPr>
      <p:grpSpPr>
        <a:xfrm>
          <a:off x="0" y="0"/>
          <a:ext cx="0" cy="0"/>
          <a:chOff x="0" y="0"/>
          <a:chExt cx="0" cy="0"/>
        </a:xfrm>
      </p:grpSpPr>
      <p:sp>
        <p:nvSpPr>
          <p:cNvPr id="75" name="Google Shape;75;p16"/>
          <p:cNvSpPr txBox="1"/>
          <p:nvPr>
            <p:ph type="title"/>
          </p:nvPr>
        </p:nvSpPr>
        <p:spPr>
          <a:xfrm>
            <a:off x="4554544" y="1187981"/>
            <a:ext cx="3991950" cy="993600"/>
          </a:xfrm>
          <a:prstGeom prst="rect">
            <a:avLst/>
          </a:prstGeom>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dk1"/>
              </a:buClr>
              <a:buSzPts val="5300"/>
              <a:buFont typeface="Aldrich"/>
              <a:buNone/>
              <a:defRPr sz="5300"/>
            </a:lvl1pPr>
            <a:lvl2pPr lvl="1" rtl="0" algn="r">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9pPr>
          </a:lstStyle>
          <a:p/>
        </p:txBody>
      </p:sp>
      <p:sp>
        <p:nvSpPr>
          <p:cNvPr id="76" name="Google Shape;76;p16"/>
          <p:cNvSpPr txBox="1"/>
          <p:nvPr>
            <p:ph idx="1" type="body"/>
          </p:nvPr>
        </p:nvSpPr>
        <p:spPr>
          <a:xfrm>
            <a:off x="4554525" y="2241206"/>
            <a:ext cx="3991950" cy="1676925"/>
          </a:xfrm>
          <a:prstGeom prst="rect">
            <a:avLst/>
          </a:prstGeom>
        </p:spPr>
        <p:txBody>
          <a:bodyPr anchorCtr="0" anchor="t" bIns="91425" lIns="91425" spcFirstLastPara="1" rIns="91425" wrap="square" tIns="91425">
            <a:noAutofit/>
          </a:bodyPr>
          <a:lstStyle>
            <a:lvl1pPr indent="-317500" lvl="0" marL="457200" algn="r">
              <a:spcBef>
                <a:spcPts val="0"/>
              </a:spcBef>
              <a:spcAft>
                <a:spcPts val="0"/>
              </a:spcAft>
              <a:buSzPts val="1400"/>
              <a:buChar char="●"/>
              <a:defRPr/>
            </a:lvl1pPr>
            <a:lvl2pPr indent="-317500" lvl="1" marL="914400" algn="r">
              <a:spcBef>
                <a:spcPts val="1600"/>
              </a:spcBef>
              <a:spcAft>
                <a:spcPts val="0"/>
              </a:spcAft>
              <a:buSzPts val="1400"/>
              <a:buChar char="○"/>
              <a:defRPr/>
            </a:lvl2pPr>
            <a:lvl3pPr indent="-317500" lvl="2" marL="1371600" algn="r">
              <a:spcBef>
                <a:spcPts val="1600"/>
              </a:spcBef>
              <a:spcAft>
                <a:spcPts val="0"/>
              </a:spcAft>
              <a:buSzPts val="1400"/>
              <a:buChar char="■"/>
              <a:defRPr/>
            </a:lvl3pPr>
            <a:lvl4pPr indent="-317500" lvl="3" marL="1828800" algn="r">
              <a:spcBef>
                <a:spcPts val="1600"/>
              </a:spcBef>
              <a:spcAft>
                <a:spcPts val="0"/>
              </a:spcAft>
              <a:buSzPts val="1400"/>
              <a:buChar char="●"/>
              <a:defRPr/>
            </a:lvl4pPr>
            <a:lvl5pPr indent="-317500" lvl="4" marL="2286000" algn="r">
              <a:spcBef>
                <a:spcPts val="1600"/>
              </a:spcBef>
              <a:spcAft>
                <a:spcPts val="0"/>
              </a:spcAft>
              <a:buSzPts val="1400"/>
              <a:buChar char="○"/>
              <a:defRPr/>
            </a:lvl5pPr>
            <a:lvl6pPr indent="-317500" lvl="5" marL="2743200" algn="r">
              <a:spcBef>
                <a:spcPts val="1600"/>
              </a:spcBef>
              <a:spcAft>
                <a:spcPts val="0"/>
              </a:spcAft>
              <a:buSzPts val="1400"/>
              <a:buChar char="■"/>
              <a:defRPr/>
            </a:lvl6pPr>
            <a:lvl7pPr indent="-317500" lvl="6" marL="3200400" algn="r">
              <a:spcBef>
                <a:spcPts val="1600"/>
              </a:spcBef>
              <a:spcAft>
                <a:spcPts val="0"/>
              </a:spcAft>
              <a:buSzPts val="1400"/>
              <a:buChar char="●"/>
              <a:defRPr/>
            </a:lvl7pPr>
            <a:lvl8pPr indent="-317500" lvl="7" marL="3657600" algn="r">
              <a:spcBef>
                <a:spcPts val="1600"/>
              </a:spcBef>
              <a:spcAft>
                <a:spcPts val="0"/>
              </a:spcAft>
              <a:buSzPts val="1400"/>
              <a:buChar char="○"/>
              <a:defRPr/>
            </a:lvl8pPr>
            <a:lvl9pPr indent="-317500" lvl="8" marL="4114800" algn="r">
              <a:spcBef>
                <a:spcPts val="1600"/>
              </a:spcBef>
              <a:spcAft>
                <a:spcPts val="1600"/>
              </a:spcAft>
              <a:buSzPts val="1400"/>
              <a:buChar char="■"/>
              <a:defRPr/>
            </a:lvl9pPr>
          </a:lstStyle>
          <a:p/>
        </p:txBody>
      </p:sp>
      <p:sp>
        <p:nvSpPr>
          <p:cNvPr id="77" name="Google Shape;77;p16"/>
          <p:cNvSpPr txBox="1"/>
          <p:nvPr>
            <p:ph idx="12" type="sldNum"/>
          </p:nvPr>
        </p:nvSpPr>
        <p:spPr>
          <a:xfrm>
            <a:off x="8556784" y="4749851"/>
            <a:ext cx="548775" cy="393750"/>
          </a:xfrm>
          <a:prstGeom prst="rect">
            <a:avLst/>
          </a:prstGeom>
        </p:spPr>
        <p:txBody>
          <a:bodyPr anchorCtr="0" anchor="t" bIns="91425" lIns="91425" spcFirstLastPara="1" rIns="91425" wrap="square" tIns="91425">
            <a:noAutofit/>
          </a:bodyPr>
          <a:lstStyle>
            <a:lvl1pPr lvl="0">
              <a:buNone/>
              <a:defRPr>
                <a:latin typeface="Times"/>
                <a:ea typeface="Times"/>
                <a:cs typeface="Times"/>
                <a:sym typeface="Times"/>
              </a:defRPr>
            </a:lvl1pPr>
            <a:lvl2pPr lvl="1">
              <a:buNone/>
              <a:defRPr>
                <a:latin typeface="Times"/>
                <a:ea typeface="Times"/>
                <a:cs typeface="Times"/>
                <a:sym typeface="Times"/>
              </a:defRPr>
            </a:lvl2pPr>
            <a:lvl3pPr lvl="2">
              <a:buNone/>
              <a:defRPr>
                <a:latin typeface="Times"/>
                <a:ea typeface="Times"/>
                <a:cs typeface="Times"/>
                <a:sym typeface="Times"/>
              </a:defRPr>
            </a:lvl3pPr>
            <a:lvl4pPr lvl="3">
              <a:buNone/>
              <a:defRPr>
                <a:latin typeface="Times"/>
                <a:ea typeface="Times"/>
                <a:cs typeface="Times"/>
                <a:sym typeface="Times"/>
              </a:defRPr>
            </a:lvl4pPr>
            <a:lvl5pPr lvl="4">
              <a:buNone/>
              <a:defRPr>
                <a:latin typeface="Times"/>
                <a:ea typeface="Times"/>
                <a:cs typeface="Times"/>
                <a:sym typeface="Times"/>
              </a:defRPr>
            </a:lvl5pPr>
            <a:lvl6pPr lvl="5">
              <a:buNone/>
              <a:defRPr>
                <a:latin typeface="Times"/>
                <a:ea typeface="Times"/>
                <a:cs typeface="Times"/>
                <a:sym typeface="Times"/>
              </a:defRPr>
            </a:lvl6pPr>
            <a:lvl7pPr lvl="6">
              <a:buNone/>
              <a:defRPr>
                <a:latin typeface="Times"/>
                <a:ea typeface="Times"/>
                <a:cs typeface="Times"/>
                <a:sym typeface="Times"/>
              </a:defRPr>
            </a:lvl7pPr>
            <a:lvl8pPr lvl="7">
              <a:buNone/>
              <a:defRPr>
                <a:latin typeface="Times"/>
                <a:ea typeface="Times"/>
                <a:cs typeface="Times"/>
                <a:sym typeface="Times"/>
              </a:defRPr>
            </a:lvl8pPr>
            <a:lvl9pPr lvl="8">
              <a:buNone/>
              <a:defRPr>
                <a:latin typeface="Times"/>
                <a:ea typeface="Times"/>
                <a:cs typeface="Times"/>
                <a:sym typeface="Times"/>
              </a:defRPr>
            </a:lvl9pPr>
          </a:lstStyle>
          <a:p>
            <a:pPr indent="0" lvl="0" marL="0" rtl="0" algn="r">
              <a:spcBef>
                <a:spcPts val="0"/>
              </a:spcBef>
              <a:spcAft>
                <a:spcPts val="0"/>
              </a:spcAft>
              <a:buNone/>
            </a:pPr>
            <a:fld id="{00000000-1234-1234-1234-123412341234}" type="slidenum">
              <a:rPr lang="en"/>
              <a:t>‹#›</a:t>
            </a:fld>
            <a:endParaRPr/>
          </a:p>
        </p:txBody>
      </p:sp>
      <p:grpSp>
        <p:nvGrpSpPr>
          <p:cNvPr id="78" name="Google Shape;78;p16"/>
          <p:cNvGrpSpPr/>
          <p:nvPr/>
        </p:nvGrpSpPr>
        <p:grpSpPr>
          <a:xfrm>
            <a:off x="0" y="1"/>
            <a:ext cx="8832041" cy="4765074"/>
            <a:chOff x="-12" y="-20554"/>
            <a:chExt cx="10012800" cy="5456400"/>
          </a:xfrm>
        </p:grpSpPr>
        <p:cxnSp>
          <p:nvCxnSpPr>
            <p:cNvPr id="79" name="Google Shape;79;p16"/>
            <p:cNvCxnSpPr/>
            <p:nvPr/>
          </p:nvCxnSpPr>
          <p:spPr>
            <a:xfrm>
              <a:off x="-12" y="5435846"/>
              <a:ext cx="10012800" cy="0"/>
            </a:xfrm>
            <a:prstGeom prst="straightConnector1">
              <a:avLst/>
            </a:prstGeom>
            <a:noFill/>
            <a:ln cap="flat" cmpd="sng" w="9525">
              <a:solidFill>
                <a:schemeClr val="dk1"/>
              </a:solidFill>
              <a:prstDash val="solid"/>
              <a:round/>
              <a:headEnd len="sm" w="sm" type="none"/>
              <a:tailEnd len="sm" w="sm" type="none"/>
            </a:ln>
          </p:spPr>
        </p:cxnSp>
        <p:cxnSp>
          <p:nvCxnSpPr>
            <p:cNvPr id="80" name="Google Shape;80;p16"/>
            <p:cNvCxnSpPr/>
            <p:nvPr/>
          </p:nvCxnSpPr>
          <p:spPr>
            <a:xfrm rot="10800000">
              <a:off x="10012788" y="-20554"/>
              <a:ext cx="0" cy="545640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Talking Points">
  <p:cSld name="CUSTOM_2">
    <p:spTree>
      <p:nvGrpSpPr>
        <p:cNvPr id="81" name="Shape 81"/>
        <p:cNvGrpSpPr/>
        <p:nvPr/>
      </p:nvGrpSpPr>
      <p:grpSpPr>
        <a:xfrm>
          <a:off x="0" y="0"/>
          <a:ext cx="0" cy="0"/>
          <a:chOff x="0" y="0"/>
          <a:chExt cx="0" cy="0"/>
        </a:xfrm>
      </p:grpSpPr>
      <p:sp>
        <p:nvSpPr>
          <p:cNvPr id="82" name="Google Shape;82;p17"/>
          <p:cNvSpPr txBox="1"/>
          <p:nvPr>
            <p:ph type="title"/>
          </p:nvPr>
        </p:nvSpPr>
        <p:spPr>
          <a:xfrm>
            <a:off x="540300" y="502181"/>
            <a:ext cx="8291925" cy="572625"/>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83" name="Google Shape;83;p17"/>
          <p:cNvSpPr txBox="1"/>
          <p:nvPr>
            <p:ph idx="1" type="body"/>
          </p:nvPr>
        </p:nvSpPr>
        <p:spPr>
          <a:xfrm>
            <a:off x="540300" y="1500469"/>
            <a:ext cx="7412175" cy="3027375"/>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4" name="Google Shape;84;p17"/>
          <p:cNvSpPr txBox="1"/>
          <p:nvPr>
            <p:ph idx="12" type="sldNum"/>
          </p:nvPr>
        </p:nvSpPr>
        <p:spPr>
          <a:xfrm>
            <a:off x="8556784" y="4749851"/>
            <a:ext cx="548775" cy="393750"/>
          </a:xfrm>
          <a:prstGeom prst="rect">
            <a:avLst/>
          </a:prstGeom>
        </p:spPr>
        <p:txBody>
          <a:bodyPr anchorCtr="0" anchor="t" bIns="91425" lIns="91425" spcFirstLastPara="1" rIns="91425" wrap="square" tIns="91425">
            <a:noAutofit/>
          </a:bodyPr>
          <a:lstStyle>
            <a:lvl1pPr lvl="0">
              <a:buNone/>
              <a:defRPr>
                <a:latin typeface="Times"/>
                <a:ea typeface="Times"/>
                <a:cs typeface="Times"/>
                <a:sym typeface="Times"/>
              </a:defRPr>
            </a:lvl1pPr>
            <a:lvl2pPr lvl="1">
              <a:buNone/>
              <a:defRPr>
                <a:latin typeface="Times"/>
                <a:ea typeface="Times"/>
                <a:cs typeface="Times"/>
                <a:sym typeface="Times"/>
              </a:defRPr>
            </a:lvl2pPr>
            <a:lvl3pPr lvl="2">
              <a:buNone/>
              <a:defRPr>
                <a:latin typeface="Times"/>
                <a:ea typeface="Times"/>
                <a:cs typeface="Times"/>
                <a:sym typeface="Times"/>
              </a:defRPr>
            </a:lvl3pPr>
            <a:lvl4pPr lvl="3">
              <a:buNone/>
              <a:defRPr>
                <a:latin typeface="Times"/>
                <a:ea typeface="Times"/>
                <a:cs typeface="Times"/>
                <a:sym typeface="Times"/>
              </a:defRPr>
            </a:lvl4pPr>
            <a:lvl5pPr lvl="4">
              <a:buNone/>
              <a:defRPr>
                <a:latin typeface="Times"/>
                <a:ea typeface="Times"/>
                <a:cs typeface="Times"/>
                <a:sym typeface="Times"/>
              </a:defRPr>
            </a:lvl5pPr>
            <a:lvl6pPr lvl="5">
              <a:buNone/>
              <a:defRPr>
                <a:latin typeface="Times"/>
                <a:ea typeface="Times"/>
                <a:cs typeface="Times"/>
                <a:sym typeface="Times"/>
              </a:defRPr>
            </a:lvl6pPr>
            <a:lvl7pPr lvl="6">
              <a:buNone/>
              <a:defRPr>
                <a:latin typeface="Times"/>
                <a:ea typeface="Times"/>
                <a:cs typeface="Times"/>
                <a:sym typeface="Times"/>
              </a:defRPr>
            </a:lvl7pPr>
            <a:lvl8pPr lvl="7">
              <a:buNone/>
              <a:defRPr>
                <a:latin typeface="Times"/>
                <a:ea typeface="Times"/>
                <a:cs typeface="Times"/>
                <a:sym typeface="Times"/>
              </a:defRPr>
            </a:lvl8pPr>
            <a:lvl9pPr lvl="8">
              <a:buNone/>
              <a:defRPr>
                <a:latin typeface="Times"/>
                <a:ea typeface="Times"/>
                <a:cs typeface="Times"/>
                <a:sym typeface="Time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spTree>
      <p:nvGrpSpPr>
        <p:cNvPr id="85" name="Shape 85"/>
        <p:cNvGrpSpPr/>
        <p:nvPr/>
      </p:nvGrpSpPr>
      <p:grpSpPr>
        <a:xfrm>
          <a:off x="0" y="0"/>
          <a:ext cx="0" cy="0"/>
          <a:chOff x="0" y="0"/>
          <a:chExt cx="0" cy="0"/>
        </a:xfrm>
      </p:grpSpPr>
      <p:sp>
        <p:nvSpPr>
          <p:cNvPr id="86" name="Google Shape;86;p18"/>
          <p:cNvSpPr txBox="1"/>
          <p:nvPr>
            <p:ph idx="1" type="body"/>
          </p:nvPr>
        </p:nvSpPr>
        <p:spPr>
          <a:xfrm>
            <a:off x="271650" y="3088744"/>
            <a:ext cx="7830900" cy="1556325"/>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87" name="Google Shape;87;p18"/>
          <p:cNvSpPr txBox="1"/>
          <p:nvPr>
            <p:ph type="title"/>
          </p:nvPr>
        </p:nvSpPr>
        <p:spPr>
          <a:xfrm>
            <a:off x="271650" y="2281106"/>
            <a:ext cx="7830900" cy="572625"/>
          </a:xfrm>
          <a:prstGeom prst="rect">
            <a:avLst/>
          </a:prstGeom>
        </p:spPr>
        <p:txBody>
          <a:bodyPr anchorCtr="0" anchor="t" bIns="91425" lIns="91425" spcFirstLastPara="1" rIns="91425" wrap="square" tIns="91425">
            <a:noAutofit/>
          </a:bodyPr>
          <a:lstStyle>
            <a:lvl1pPr indent="0" lvl="0" marL="0" marR="0" rtl="0" algn="l">
              <a:lnSpc>
                <a:spcPct val="80000"/>
              </a:lnSpc>
              <a:spcBef>
                <a:spcPts val="0"/>
              </a:spcBef>
              <a:spcAft>
                <a:spcPts val="0"/>
              </a:spcAft>
              <a:buClr>
                <a:schemeClr val="dk1"/>
              </a:buClr>
              <a:buSzPts val="5400"/>
              <a:buFont typeface="Aldrich"/>
              <a:buNone/>
              <a:defRPr sz="5400"/>
            </a:lvl1pPr>
            <a:lvl2pPr lvl="1" rtl="0">
              <a:lnSpc>
                <a:spcPct val="80000"/>
              </a:lnSpc>
              <a:spcBef>
                <a:spcPts val="0"/>
              </a:spcBef>
              <a:spcAft>
                <a:spcPts val="0"/>
              </a:spcAft>
              <a:buClr>
                <a:schemeClr val="dk1"/>
              </a:buClr>
              <a:buSzPts val="5400"/>
              <a:buFont typeface="Abril Fatface"/>
              <a:buNone/>
              <a:defRPr sz="5400">
                <a:solidFill>
                  <a:schemeClr val="dk1"/>
                </a:solidFill>
                <a:latin typeface="Abril Fatface"/>
                <a:ea typeface="Abril Fatface"/>
                <a:cs typeface="Abril Fatface"/>
                <a:sym typeface="Abril Fatface"/>
              </a:defRPr>
            </a:lvl2pPr>
            <a:lvl3pPr lvl="2" rtl="0">
              <a:lnSpc>
                <a:spcPct val="80000"/>
              </a:lnSpc>
              <a:spcBef>
                <a:spcPts val="0"/>
              </a:spcBef>
              <a:spcAft>
                <a:spcPts val="0"/>
              </a:spcAft>
              <a:buClr>
                <a:schemeClr val="dk1"/>
              </a:buClr>
              <a:buSzPts val="5400"/>
              <a:buFont typeface="Abril Fatface"/>
              <a:buNone/>
              <a:defRPr sz="5400">
                <a:solidFill>
                  <a:schemeClr val="dk1"/>
                </a:solidFill>
                <a:latin typeface="Abril Fatface"/>
                <a:ea typeface="Abril Fatface"/>
                <a:cs typeface="Abril Fatface"/>
                <a:sym typeface="Abril Fatface"/>
              </a:defRPr>
            </a:lvl3pPr>
            <a:lvl4pPr lvl="3" rtl="0">
              <a:lnSpc>
                <a:spcPct val="80000"/>
              </a:lnSpc>
              <a:spcBef>
                <a:spcPts val="0"/>
              </a:spcBef>
              <a:spcAft>
                <a:spcPts val="0"/>
              </a:spcAft>
              <a:buClr>
                <a:schemeClr val="dk1"/>
              </a:buClr>
              <a:buSzPts val="5400"/>
              <a:buFont typeface="Abril Fatface"/>
              <a:buNone/>
              <a:defRPr sz="5400">
                <a:solidFill>
                  <a:schemeClr val="dk1"/>
                </a:solidFill>
                <a:latin typeface="Abril Fatface"/>
                <a:ea typeface="Abril Fatface"/>
                <a:cs typeface="Abril Fatface"/>
                <a:sym typeface="Abril Fatface"/>
              </a:defRPr>
            </a:lvl4pPr>
            <a:lvl5pPr lvl="4" rtl="0">
              <a:lnSpc>
                <a:spcPct val="80000"/>
              </a:lnSpc>
              <a:spcBef>
                <a:spcPts val="0"/>
              </a:spcBef>
              <a:spcAft>
                <a:spcPts val="0"/>
              </a:spcAft>
              <a:buClr>
                <a:schemeClr val="dk1"/>
              </a:buClr>
              <a:buSzPts val="5400"/>
              <a:buFont typeface="Abril Fatface"/>
              <a:buNone/>
              <a:defRPr sz="5400">
                <a:solidFill>
                  <a:schemeClr val="dk1"/>
                </a:solidFill>
                <a:latin typeface="Abril Fatface"/>
                <a:ea typeface="Abril Fatface"/>
                <a:cs typeface="Abril Fatface"/>
                <a:sym typeface="Abril Fatface"/>
              </a:defRPr>
            </a:lvl5pPr>
            <a:lvl6pPr lvl="5" rtl="0">
              <a:lnSpc>
                <a:spcPct val="80000"/>
              </a:lnSpc>
              <a:spcBef>
                <a:spcPts val="0"/>
              </a:spcBef>
              <a:spcAft>
                <a:spcPts val="0"/>
              </a:spcAft>
              <a:buClr>
                <a:schemeClr val="dk1"/>
              </a:buClr>
              <a:buSzPts val="5400"/>
              <a:buFont typeface="Abril Fatface"/>
              <a:buNone/>
              <a:defRPr sz="5400">
                <a:solidFill>
                  <a:schemeClr val="dk1"/>
                </a:solidFill>
                <a:latin typeface="Abril Fatface"/>
                <a:ea typeface="Abril Fatface"/>
                <a:cs typeface="Abril Fatface"/>
                <a:sym typeface="Abril Fatface"/>
              </a:defRPr>
            </a:lvl6pPr>
            <a:lvl7pPr lvl="6" rtl="0">
              <a:lnSpc>
                <a:spcPct val="80000"/>
              </a:lnSpc>
              <a:spcBef>
                <a:spcPts val="0"/>
              </a:spcBef>
              <a:spcAft>
                <a:spcPts val="0"/>
              </a:spcAft>
              <a:buClr>
                <a:schemeClr val="dk1"/>
              </a:buClr>
              <a:buSzPts val="5400"/>
              <a:buFont typeface="Abril Fatface"/>
              <a:buNone/>
              <a:defRPr sz="5400">
                <a:solidFill>
                  <a:schemeClr val="dk1"/>
                </a:solidFill>
                <a:latin typeface="Abril Fatface"/>
                <a:ea typeface="Abril Fatface"/>
                <a:cs typeface="Abril Fatface"/>
                <a:sym typeface="Abril Fatface"/>
              </a:defRPr>
            </a:lvl7pPr>
            <a:lvl8pPr lvl="7" rtl="0">
              <a:lnSpc>
                <a:spcPct val="80000"/>
              </a:lnSpc>
              <a:spcBef>
                <a:spcPts val="0"/>
              </a:spcBef>
              <a:spcAft>
                <a:spcPts val="0"/>
              </a:spcAft>
              <a:buClr>
                <a:schemeClr val="dk1"/>
              </a:buClr>
              <a:buSzPts val="5400"/>
              <a:buFont typeface="Abril Fatface"/>
              <a:buNone/>
              <a:defRPr sz="5400">
                <a:solidFill>
                  <a:schemeClr val="dk1"/>
                </a:solidFill>
                <a:latin typeface="Abril Fatface"/>
                <a:ea typeface="Abril Fatface"/>
                <a:cs typeface="Abril Fatface"/>
                <a:sym typeface="Abril Fatface"/>
              </a:defRPr>
            </a:lvl8pPr>
            <a:lvl9pPr lvl="8" rtl="0">
              <a:lnSpc>
                <a:spcPct val="80000"/>
              </a:lnSpc>
              <a:spcBef>
                <a:spcPts val="0"/>
              </a:spcBef>
              <a:spcAft>
                <a:spcPts val="0"/>
              </a:spcAft>
              <a:buClr>
                <a:schemeClr val="dk1"/>
              </a:buClr>
              <a:buSzPts val="5400"/>
              <a:buFont typeface="Abril Fatface"/>
              <a:buNone/>
              <a:defRPr sz="5400">
                <a:solidFill>
                  <a:schemeClr val="dk1"/>
                </a:solidFill>
                <a:latin typeface="Abril Fatface"/>
                <a:ea typeface="Abril Fatface"/>
                <a:cs typeface="Abril Fatface"/>
                <a:sym typeface="Abril Fatface"/>
              </a:defRPr>
            </a:lvl9pPr>
          </a:lstStyle>
          <a:p/>
        </p:txBody>
      </p:sp>
      <p:sp>
        <p:nvSpPr>
          <p:cNvPr id="88" name="Google Shape;88;p18"/>
          <p:cNvSpPr txBox="1"/>
          <p:nvPr>
            <p:ph idx="12" type="sldNum"/>
          </p:nvPr>
        </p:nvSpPr>
        <p:spPr>
          <a:xfrm>
            <a:off x="8556784" y="4749851"/>
            <a:ext cx="548775" cy="393750"/>
          </a:xfrm>
          <a:prstGeom prst="rect">
            <a:avLst/>
          </a:prstGeom>
        </p:spPr>
        <p:txBody>
          <a:bodyPr anchorCtr="0" anchor="t" bIns="91425" lIns="91425" spcFirstLastPara="1" rIns="91425" wrap="square" tIns="91425">
            <a:noAutofit/>
          </a:bodyPr>
          <a:lstStyle>
            <a:lvl1pPr lvl="0">
              <a:buNone/>
              <a:defRPr>
                <a:latin typeface="Times"/>
                <a:ea typeface="Times"/>
                <a:cs typeface="Times"/>
                <a:sym typeface="Times"/>
              </a:defRPr>
            </a:lvl1pPr>
            <a:lvl2pPr lvl="1">
              <a:buNone/>
              <a:defRPr>
                <a:latin typeface="Times"/>
                <a:ea typeface="Times"/>
                <a:cs typeface="Times"/>
                <a:sym typeface="Times"/>
              </a:defRPr>
            </a:lvl2pPr>
            <a:lvl3pPr lvl="2">
              <a:buNone/>
              <a:defRPr>
                <a:latin typeface="Times"/>
                <a:ea typeface="Times"/>
                <a:cs typeface="Times"/>
                <a:sym typeface="Times"/>
              </a:defRPr>
            </a:lvl3pPr>
            <a:lvl4pPr lvl="3">
              <a:buNone/>
              <a:defRPr>
                <a:latin typeface="Times"/>
                <a:ea typeface="Times"/>
                <a:cs typeface="Times"/>
                <a:sym typeface="Times"/>
              </a:defRPr>
            </a:lvl4pPr>
            <a:lvl5pPr lvl="4">
              <a:buNone/>
              <a:defRPr>
                <a:latin typeface="Times"/>
                <a:ea typeface="Times"/>
                <a:cs typeface="Times"/>
                <a:sym typeface="Times"/>
              </a:defRPr>
            </a:lvl5pPr>
            <a:lvl6pPr lvl="5">
              <a:buNone/>
              <a:defRPr>
                <a:latin typeface="Times"/>
                <a:ea typeface="Times"/>
                <a:cs typeface="Times"/>
                <a:sym typeface="Times"/>
              </a:defRPr>
            </a:lvl6pPr>
            <a:lvl7pPr lvl="6">
              <a:buNone/>
              <a:defRPr>
                <a:latin typeface="Times"/>
                <a:ea typeface="Times"/>
                <a:cs typeface="Times"/>
                <a:sym typeface="Times"/>
              </a:defRPr>
            </a:lvl7pPr>
            <a:lvl8pPr lvl="7">
              <a:buNone/>
              <a:defRPr>
                <a:latin typeface="Times"/>
                <a:ea typeface="Times"/>
                <a:cs typeface="Times"/>
                <a:sym typeface="Times"/>
              </a:defRPr>
            </a:lvl8pPr>
            <a:lvl9pPr lvl="8">
              <a:buNone/>
              <a:defRPr>
                <a:latin typeface="Times"/>
                <a:ea typeface="Times"/>
                <a:cs typeface="Times"/>
                <a:sym typeface="Times"/>
              </a:defRPr>
            </a:lvl9pPr>
          </a:lstStyle>
          <a:p>
            <a:pPr indent="0" lvl="0" marL="0" rtl="0" algn="r">
              <a:spcBef>
                <a:spcPts val="0"/>
              </a:spcBef>
              <a:spcAft>
                <a:spcPts val="0"/>
              </a:spcAft>
              <a:buNone/>
            </a:pPr>
            <a:fld id="{00000000-1234-1234-1234-123412341234}" type="slidenum">
              <a:rPr lang="en"/>
              <a:t>‹#›</a:t>
            </a:fld>
            <a:endParaRPr/>
          </a:p>
        </p:txBody>
      </p:sp>
      <p:grpSp>
        <p:nvGrpSpPr>
          <p:cNvPr id="89" name="Google Shape;89;p18"/>
          <p:cNvGrpSpPr/>
          <p:nvPr/>
        </p:nvGrpSpPr>
        <p:grpSpPr>
          <a:xfrm>
            <a:off x="0" y="3"/>
            <a:ext cx="8514384" cy="3756322"/>
            <a:chOff x="-12" y="-20554"/>
            <a:chExt cx="10012800" cy="5456400"/>
          </a:xfrm>
        </p:grpSpPr>
        <p:cxnSp>
          <p:nvCxnSpPr>
            <p:cNvPr id="90" name="Google Shape;90;p18"/>
            <p:cNvCxnSpPr/>
            <p:nvPr/>
          </p:nvCxnSpPr>
          <p:spPr>
            <a:xfrm>
              <a:off x="-12" y="5435846"/>
              <a:ext cx="10012800" cy="0"/>
            </a:xfrm>
            <a:prstGeom prst="straightConnector1">
              <a:avLst/>
            </a:prstGeom>
            <a:noFill/>
            <a:ln cap="flat" cmpd="sng" w="9525">
              <a:solidFill>
                <a:schemeClr val="dk1"/>
              </a:solidFill>
              <a:prstDash val="solid"/>
              <a:round/>
              <a:headEnd len="sm" w="sm" type="none"/>
              <a:tailEnd len="sm" w="sm" type="none"/>
            </a:ln>
          </p:spPr>
        </p:cxnSp>
        <p:cxnSp>
          <p:nvCxnSpPr>
            <p:cNvPr id="91" name="Google Shape;91;p18"/>
            <p:cNvCxnSpPr/>
            <p:nvPr/>
          </p:nvCxnSpPr>
          <p:spPr>
            <a:xfrm rot="10800000">
              <a:off x="10012788" y="-20554"/>
              <a:ext cx="0" cy="545640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Two columns">
  <p:cSld name="CUSTOM_4">
    <p:spTree>
      <p:nvGrpSpPr>
        <p:cNvPr id="92" name="Shape 92"/>
        <p:cNvGrpSpPr/>
        <p:nvPr/>
      </p:nvGrpSpPr>
      <p:grpSpPr>
        <a:xfrm>
          <a:off x="0" y="0"/>
          <a:ext cx="0" cy="0"/>
          <a:chOff x="0" y="0"/>
          <a:chExt cx="0" cy="0"/>
        </a:xfrm>
      </p:grpSpPr>
      <p:grpSp>
        <p:nvGrpSpPr>
          <p:cNvPr id="93" name="Google Shape;93;p19"/>
          <p:cNvGrpSpPr/>
          <p:nvPr/>
        </p:nvGrpSpPr>
        <p:grpSpPr>
          <a:xfrm>
            <a:off x="0" y="0"/>
            <a:ext cx="8750937" cy="4702871"/>
            <a:chOff x="-12" y="-20554"/>
            <a:chExt cx="10012800" cy="5456400"/>
          </a:xfrm>
        </p:grpSpPr>
        <p:cxnSp>
          <p:nvCxnSpPr>
            <p:cNvPr id="94" name="Google Shape;94;p19"/>
            <p:cNvCxnSpPr/>
            <p:nvPr/>
          </p:nvCxnSpPr>
          <p:spPr>
            <a:xfrm>
              <a:off x="-12" y="5435846"/>
              <a:ext cx="10012800" cy="0"/>
            </a:xfrm>
            <a:prstGeom prst="straightConnector1">
              <a:avLst/>
            </a:prstGeom>
            <a:noFill/>
            <a:ln cap="flat" cmpd="sng" w="9525">
              <a:solidFill>
                <a:schemeClr val="dk1"/>
              </a:solidFill>
              <a:prstDash val="solid"/>
              <a:round/>
              <a:headEnd len="sm" w="sm" type="none"/>
              <a:tailEnd len="sm" w="sm" type="none"/>
            </a:ln>
          </p:spPr>
        </p:cxnSp>
        <p:cxnSp>
          <p:nvCxnSpPr>
            <p:cNvPr id="95" name="Google Shape;95;p19"/>
            <p:cNvCxnSpPr/>
            <p:nvPr/>
          </p:nvCxnSpPr>
          <p:spPr>
            <a:xfrm rot="10800000">
              <a:off x="10012788" y="-20554"/>
              <a:ext cx="0" cy="5456400"/>
            </a:xfrm>
            <a:prstGeom prst="straightConnector1">
              <a:avLst/>
            </a:prstGeom>
            <a:noFill/>
            <a:ln cap="flat" cmpd="sng" w="9525">
              <a:solidFill>
                <a:schemeClr val="dk1"/>
              </a:solidFill>
              <a:prstDash val="solid"/>
              <a:round/>
              <a:headEnd len="sm" w="sm" type="none"/>
              <a:tailEnd len="sm" w="sm" type="none"/>
            </a:ln>
          </p:spPr>
        </p:cxnSp>
      </p:grpSp>
      <p:sp>
        <p:nvSpPr>
          <p:cNvPr id="96" name="Google Shape;96;p19"/>
          <p:cNvSpPr txBox="1"/>
          <p:nvPr>
            <p:ph idx="1" type="subTitle"/>
          </p:nvPr>
        </p:nvSpPr>
        <p:spPr>
          <a:xfrm>
            <a:off x="655020" y="1360331"/>
            <a:ext cx="3720825" cy="538425"/>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97" name="Google Shape;97;p19"/>
          <p:cNvSpPr txBox="1"/>
          <p:nvPr>
            <p:ph idx="2" type="subTitle"/>
          </p:nvPr>
        </p:nvSpPr>
        <p:spPr>
          <a:xfrm>
            <a:off x="4848116" y="1360331"/>
            <a:ext cx="3720600" cy="538425"/>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98" name="Google Shape;98;p19"/>
          <p:cNvSpPr txBox="1"/>
          <p:nvPr>
            <p:ph type="title"/>
          </p:nvPr>
        </p:nvSpPr>
        <p:spPr>
          <a:xfrm>
            <a:off x="655013" y="627225"/>
            <a:ext cx="7913925" cy="572625"/>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99" name="Google Shape;99;p19"/>
          <p:cNvSpPr txBox="1"/>
          <p:nvPr>
            <p:ph idx="3" type="body"/>
          </p:nvPr>
        </p:nvSpPr>
        <p:spPr>
          <a:xfrm>
            <a:off x="655012" y="2063100"/>
            <a:ext cx="3720600" cy="2338875"/>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00" name="Google Shape;100;p19"/>
          <p:cNvSpPr txBox="1"/>
          <p:nvPr>
            <p:ph idx="4" type="body"/>
          </p:nvPr>
        </p:nvSpPr>
        <p:spPr>
          <a:xfrm>
            <a:off x="4848109" y="2054288"/>
            <a:ext cx="3720825" cy="2338875"/>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01" name="Google Shape;101;p19"/>
          <p:cNvSpPr txBox="1"/>
          <p:nvPr>
            <p:ph idx="12" type="sldNum"/>
          </p:nvPr>
        </p:nvSpPr>
        <p:spPr>
          <a:xfrm>
            <a:off x="8556784" y="4749851"/>
            <a:ext cx="548775" cy="393750"/>
          </a:xfrm>
          <a:prstGeom prst="rect">
            <a:avLst/>
          </a:prstGeom>
        </p:spPr>
        <p:txBody>
          <a:bodyPr anchorCtr="0" anchor="t" bIns="91425" lIns="91425" spcFirstLastPara="1" rIns="91425" wrap="square" tIns="91425">
            <a:noAutofit/>
          </a:bodyPr>
          <a:lstStyle>
            <a:lvl1pPr lvl="0">
              <a:buNone/>
              <a:defRPr>
                <a:latin typeface="Times"/>
                <a:ea typeface="Times"/>
                <a:cs typeface="Times"/>
                <a:sym typeface="Times"/>
              </a:defRPr>
            </a:lvl1pPr>
            <a:lvl2pPr lvl="1">
              <a:buNone/>
              <a:defRPr>
                <a:latin typeface="Times"/>
                <a:ea typeface="Times"/>
                <a:cs typeface="Times"/>
                <a:sym typeface="Times"/>
              </a:defRPr>
            </a:lvl2pPr>
            <a:lvl3pPr lvl="2">
              <a:buNone/>
              <a:defRPr>
                <a:latin typeface="Times"/>
                <a:ea typeface="Times"/>
                <a:cs typeface="Times"/>
                <a:sym typeface="Times"/>
              </a:defRPr>
            </a:lvl3pPr>
            <a:lvl4pPr lvl="3">
              <a:buNone/>
              <a:defRPr>
                <a:latin typeface="Times"/>
                <a:ea typeface="Times"/>
                <a:cs typeface="Times"/>
                <a:sym typeface="Times"/>
              </a:defRPr>
            </a:lvl4pPr>
            <a:lvl5pPr lvl="4">
              <a:buNone/>
              <a:defRPr>
                <a:latin typeface="Times"/>
                <a:ea typeface="Times"/>
                <a:cs typeface="Times"/>
                <a:sym typeface="Times"/>
              </a:defRPr>
            </a:lvl5pPr>
            <a:lvl6pPr lvl="5">
              <a:buNone/>
              <a:defRPr>
                <a:latin typeface="Times"/>
                <a:ea typeface="Times"/>
                <a:cs typeface="Times"/>
                <a:sym typeface="Times"/>
              </a:defRPr>
            </a:lvl6pPr>
            <a:lvl7pPr lvl="6">
              <a:buNone/>
              <a:defRPr>
                <a:latin typeface="Times"/>
                <a:ea typeface="Times"/>
                <a:cs typeface="Times"/>
                <a:sym typeface="Times"/>
              </a:defRPr>
            </a:lvl7pPr>
            <a:lvl8pPr lvl="7">
              <a:buNone/>
              <a:defRPr>
                <a:latin typeface="Times"/>
                <a:ea typeface="Times"/>
                <a:cs typeface="Times"/>
                <a:sym typeface="Times"/>
              </a:defRPr>
            </a:lvl8pPr>
            <a:lvl9pPr lvl="8">
              <a:buNone/>
              <a:defRPr>
                <a:latin typeface="Times"/>
                <a:ea typeface="Times"/>
                <a:cs typeface="Times"/>
                <a:sym typeface="Time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One column">
  <p:cSld name="CUSTOM_5">
    <p:spTree>
      <p:nvGrpSpPr>
        <p:cNvPr id="102" name="Shape 102"/>
        <p:cNvGrpSpPr/>
        <p:nvPr/>
      </p:nvGrpSpPr>
      <p:grpSpPr>
        <a:xfrm>
          <a:off x="0" y="0"/>
          <a:ext cx="0" cy="0"/>
          <a:chOff x="0" y="0"/>
          <a:chExt cx="0" cy="0"/>
        </a:xfrm>
      </p:grpSpPr>
      <p:grpSp>
        <p:nvGrpSpPr>
          <p:cNvPr id="103" name="Google Shape;103;p20"/>
          <p:cNvGrpSpPr/>
          <p:nvPr/>
        </p:nvGrpSpPr>
        <p:grpSpPr>
          <a:xfrm>
            <a:off x="0" y="1"/>
            <a:ext cx="6121826" cy="4702871"/>
            <a:chOff x="-12" y="-20554"/>
            <a:chExt cx="10012800" cy="5456400"/>
          </a:xfrm>
        </p:grpSpPr>
        <p:cxnSp>
          <p:nvCxnSpPr>
            <p:cNvPr id="104" name="Google Shape;104;p20"/>
            <p:cNvCxnSpPr/>
            <p:nvPr/>
          </p:nvCxnSpPr>
          <p:spPr>
            <a:xfrm>
              <a:off x="-12" y="5435846"/>
              <a:ext cx="10012800" cy="0"/>
            </a:xfrm>
            <a:prstGeom prst="straightConnector1">
              <a:avLst/>
            </a:prstGeom>
            <a:noFill/>
            <a:ln cap="flat" cmpd="sng" w="9525">
              <a:solidFill>
                <a:schemeClr val="dk1"/>
              </a:solidFill>
              <a:prstDash val="solid"/>
              <a:round/>
              <a:headEnd len="sm" w="sm" type="none"/>
              <a:tailEnd len="sm" w="sm" type="none"/>
            </a:ln>
          </p:spPr>
        </p:cxnSp>
        <p:cxnSp>
          <p:nvCxnSpPr>
            <p:cNvPr id="105" name="Google Shape;105;p20"/>
            <p:cNvCxnSpPr/>
            <p:nvPr/>
          </p:nvCxnSpPr>
          <p:spPr>
            <a:xfrm rot="10800000">
              <a:off x="10012788" y="-20554"/>
              <a:ext cx="0" cy="5456400"/>
            </a:xfrm>
            <a:prstGeom prst="straightConnector1">
              <a:avLst/>
            </a:prstGeom>
            <a:noFill/>
            <a:ln cap="flat" cmpd="sng" w="9525">
              <a:solidFill>
                <a:schemeClr val="dk1"/>
              </a:solidFill>
              <a:prstDash val="solid"/>
              <a:round/>
              <a:headEnd len="sm" w="sm" type="none"/>
              <a:tailEnd len="sm" w="sm" type="none"/>
            </a:ln>
          </p:spPr>
        </p:cxnSp>
      </p:grpSp>
      <p:sp>
        <p:nvSpPr>
          <p:cNvPr id="106" name="Google Shape;106;p20"/>
          <p:cNvSpPr txBox="1"/>
          <p:nvPr>
            <p:ph idx="1" type="subTitle"/>
          </p:nvPr>
        </p:nvSpPr>
        <p:spPr>
          <a:xfrm>
            <a:off x="565256" y="1518131"/>
            <a:ext cx="3680550" cy="538425"/>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107" name="Google Shape;107;p20"/>
          <p:cNvSpPr txBox="1"/>
          <p:nvPr>
            <p:ph type="title"/>
          </p:nvPr>
        </p:nvSpPr>
        <p:spPr>
          <a:xfrm>
            <a:off x="540300" y="445031"/>
            <a:ext cx="3680550" cy="572625"/>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108" name="Google Shape;108;p20"/>
          <p:cNvSpPr txBox="1"/>
          <p:nvPr>
            <p:ph idx="2" type="body"/>
          </p:nvPr>
        </p:nvSpPr>
        <p:spPr>
          <a:xfrm>
            <a:off x="565258" y="2013263"/>
            <a:ext cx="3680550" cy="2577375"/>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09" name="Google Shape;109;p20"/>
          <p:cNvSpPr txBox="1"/>
          <p:nvPr>
            <p:ph idx="12" type="sldNum"/>
          </p:nvPr>
        </p:nvSpPr>
        <p:spPr>
          <a:xfrm>
            <a:off x="8556784" y="4749851"/>
            <a:ext cx="548775" cy="393750"/>
          </a:xfrm>
          <a:prstGeom prst="rect">
            <a:avLst/>
          </a:prstGeom>
        </p:spPr>
        <p:txBody>
          <a:bodyPr anchorCtr="0" anchor="t" bIns="91425" lIns="91425" spcFirstLastPara="1" rIns="91425" wrap="square" tIns="91425">
            <a:noAutofit/>
          </a:bodyPr>
          <a:lstStyle>
            <a:lvl1pPr lvl="0">
              <a:buNone/>
              <a:defRPr>
                <a:latin typeface="Times"/>
                <a:ea typeface="Times"/>
                <a:cs typeface="Times"/>
                <a:sym typeface="Times"/>
              </a:defRPr>
            </a:lvl1pPr>
            <a:lvl2pPr lvl="1">
              <a:buNone/>
              <a:defRPr>
                <a:latin typeface="Times"/>
                <a:ea typeface="Times"/>
                <a:cs typeface="Times"/>
                <a:sym typeface="Times"/>
              </a:defRPr>
            </a:lvl2pPr>
            <a:lvl3pPr lvl="2">
              <a:buNone/>
              <a:defRPr>
                <a:latin typeface="Times"/>
                <a:ea typeface="Times"/>
                <a:cs typeface="Times"/>
                <a:sym typeface="Times"/>
              </a:defRPr>
            </a:lvl3pPr>
            <a:lvl4pPr lvl="3">
              <a:buNone/>
              <a:defRPr>
                <a:latin typeface="Times"/>
                <a:ea typeface="Times"/>
                <a:cs typeface="Times"/>
                <a:sym typeface="Times"/>
              </a:defRPr>
            </a:lvl4pPr>
            <a:lvl5pPr lvl="4">
              <a:buNone/>
              <a:defRPr>
                <a:latin typeface="Times"/>
                <a:ea typeface="Times"/>
                <a:cs typeface="Times"/>
                <a:sym typeface="Times"/>
              </a:defRPr>
            </a:lvl5pPr>
            <a:lvl6pPr lvl="5">
              <a:buNone/>
              <a:defRPr>
                <a:latin typeface="Times"/>
                <a:ea typeface="Times"/>
                <a:cs typeface="Times"/>
                <a:sym typeface="Times"/>
              </a:defRPr>
            </a:lvl6pPr>
            <a:lvl7pPr lvl="6">
              <a:buNone/>
              <a:defRPr>
                <a:latin typeface="Times"/>
                <a:ea typeface="Times"/>
                <a:cs typeface="Times"/>
                <a:sym typeface="Times"/>
              </a:defRPr>
            </a:lvl7pPr>
            <a:lvl8pPr lvl="7">
              <a:buNone/>
              <a:defRPr>
                <a:latin typeface="Times"/>
                <a:ea typeface="Times"/>
                <a:cs typeface="Times"/>
                <a:sym typeface="Times"/>
              </a:defRPr>
            </a:lvl8pPr>
            <a:lvl9pPr lvl="8">
              <a:buNone/>
              <a:defRPr>
                <a:latin typeface="Times"/>
                <a:ea typeface="Times"/>
                <a:cs typeface="Times"/>
                <a:sym typeface="Time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Quote">
  <p:cSld name="CUSTOM_6">
    <p:spTree>
      <p:nvGrpSpPr>
        <p:cNvPr id="110" name="Shape 110"/>
        <p:cNvGrpSpPr/>
        <p:nvPr/>
      </p:nvGrpSpPr>
      <p:grpSpPr>
        <a:xfrm>
          <a:off x="0" y="0"/>
          <a:ext cx="0" cy="0"/>
          <a:chOff x="0" y="0"/>
          <a:chExt cx="0" cy="0"/>
        </a:xfrm>
      </p:grpSpPr>
      <p:sp>
        <p:nvSpPr>
          <p:cNvPr id="111" name="Google Shape;111;p21"/>
          <p:cNvSpPr/>
          <p:nvPr/>
        </p:nvSpPr>
        <p:spPr>
          <a:xfrm>
            <a:off x="311925" y="1048519"/>
            <a:ext cx="8534925" cy="3083850"/>
          </a:xfrm>
          <a:prstGeom prst="rect">
            <a:avLst/>
          </a:prstGeom>
          <a:no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2" name="Google Shape;112;p21"/>
          <p:cNvSpPr txBox="1"/>
          <p:nvPr>
            <p:ph type="title"/>
          </p:nvPr>
        </p:nvSpPr>
        <p:spPr>
          <a:xfrm>
            <a:off x="418575" y="1405144"/>
            <a:ext cx="8321625" cy="237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113" name="Google Shape;113;p21"/>
          <p:cNvSpPr txBox="1"/>
          <p:nvPr>
            <p:ph idx="1" type="subTitle"/>
          </p:nvPr>
        </p:nvSpPr>
        <p:spPr>
          <a:xfrm>
            <a:off x="474656" y="4439606"/>
            <a:ext cx="8534925" cy="538425"/>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14" name="Google Shape;114;p21"/>
          <p:cNvSpPr txBox="1"/>
          <p:nvPr>
            <p:ph idx="12" type="sldNum"/>
          </p:nvPr>
        </p:nvSpPr>
        <p:spPr>
          <a:xfrm>
            <a:off x="8556784" y="4749851"/>
            <a:ext cx="548775" cy="393750"/>
          </a:xfrm>
          <a:prstGeom prst="rect">
            <a:avLst/>
          </a:prstGeom>
        </p:spPr>
        <p:txBody>
          <a:bodyPr anchorCtr="0" anchor="t" bIns="91425" lIns="91425" spcFirstLastPara="1" rIns="91425" wrap="square" tIns="91425">
            <a:noAutofit/>
          </a:bodyPr>
          <a:lstStyle>
            <a:lvl1pPr lvl="0">
              <a:buNone/>
              <a:defRPr>
                <a:latin typeface="Times"/>
                <a:ea typeface="Times"/>
                <a:cs typeface="Times"/>
                <a:sym typeface="Times"/>
              </a:defRPr>
            </a:lvl1pPr>
            <a:lvl2pPr lvl="1">
              <a:buNone/>
              <a:defRPr>
                <a:latin typeface="Times"/>
                <a:ea typeface="Times"/>
                <a:cs typeface="Times"/>
                <a:sym typeface="Times"/>
              </a:defRPr>
            </a:lvl2pPr>
            <a:lvl3pPr lvl="2">
              <a:buNone/>
              <a:defRPr>
                <a:latin typeface="Times"/>
                <a:ea typeface="Times"/>
                <a:cs typeface="Times"/>
                <a:sym typeface="Times"/>
              </a:defRPr>
            </a:lvl3pPr>
            <a:lvl4pPr lvl="3">
              <a:buNone/>
              <a:defRPr>
                <a:latin typeface="Times"/>
                <a:ea typeface="Times"/>
                <a:cs typeface="Times"/>
                <a:sym typeface="Times"/>
              </a:defRPr>
            </a:lvl4pPr>
            <a:lvl5pPr lvl="4">
              <a:buNone/>
              <a:defRPr>
                <a:latin typeface="Times"/>
                <a:ea typeface="Times"/>
                <a:cs typeface="Times"/>
                <a:sym typeface="Times"/>
              </a:defRPr>
            </a:lvl5pPr>
            <a:lvl6pPr lvl="5">
              <a:buNone/>
              <a:defRPr>
                <a:latin typeface="Times"/>
                <a:ea typeface="Times"/>
                <a:cs typeface="Times"/>
                <a:sym typeface="Times"/>
              </a:defRPr>
            </a:lvl6pPr>
            <a:lvl7pPr lvl="6">
              <a:buNone/>
              <a:defRPr>
                <a:latin typeface="Times"/>
                <a:ea typeface="Times"/>
                <a:cs typeface="Times"/>
                <a:sym typeface="Times"/>
              </a:defRPr>
            </a:lvl7pPr>
            <a:lvl8pPr lvl="7">
              <a:buNone/>
              <a:defRPr>
                <a:latin typeface="Times"/>
                <a:ea typeface="Times"/>
                <a:cs typeface="Times"/>
                <a:sym typeface="Times"/>
              </a:defRPr>
            </a:lvl8pPr>
            <a:lvl9pPr lvl="8">
              <a:buNone/>
              <a:defRPr>
                <a:latin typeface="Times"/>
                <a:ea typeface="Times"/>
                <a:cs typeface="Times"/>
                <a:sym typeface="Time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14" name="Google Shape;14;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Big Title">
  <p:cSld name="CUSTOM_7">
    <p:spTree>
      <p:nvGrpSpPr>
        <p:cNvPr id="115" name="Shape 115"/>
        <p:cNvGrpSpPr/>
        <p:nvPr/>
      </p:nvGrpSpPr>
      <p:grpSpPr>
        <a:xfrm>
          <a:off x="0" y="0"/>
          <a:ext cx="0" cy="0"/>
          <a:chOff x="0" y="0"/>
          <a:chExt cx="0" cy="0"/>
        </a:xfrm>
      </p:grpSpPr>
      <p:grpSp>
        <p:nvGrpSpPr>
          <p:cNvPr id="116" name="Google Shape;116;p22"/>
          <p:cNvGrpSpPr/>
          <p:nvPr/>
        </p:nvGrpSpPr>
        <p:grpSpPr>
          <a:xfrm>
            <a:off x="0" y="0"/>
            <a:ext cx="8732914" cy="3507920"/>
            <a:chOff x="-12" y="-20554"/>
            <a:chExt cx="10012800" cy="5456400"/>
          </a:xfrm>
        </p:grpSpPr>
        <p:cxnSp>
          <p:nvCxnSpPr>
            <p:cNvPr id="117" name="Google Shape;117;p22"/>
            <p:cNvCxnSpPr/>
            <p:nvPr/>
          </p:nvCxnSpPr>
          <p:spPr>
            <a:xfrm>
              <a:off x="-12" y="5435846"/>
              <a:ext cx="10012800" cy="0"/>
            </a:xfrm>
            <a:prstGeom prst="straightConnector1">
              <a:avLst/>
            </a:prstGeom>
            <a:noFill/>
            <a:ln cap="flat" cmpd="sng" w="9525">
              <a:solidFill>
                <a:schemeClr val="dk1"/>
              </a:solidFill>
              <a:prstDash val="solid"/>
              <a:round/>
              <a:headEnd len="sm" w="sm" type="none"/>
              <a:tailEnd len="sm" w="sm" type="none"/>
            </a:ln>
          </p:spPr>
        </p:cxnSp>
        <p:cxnSp>
          <p:nvCxnSpPr>
            <p:cNvPr id="118" name="Google Shape;118;p22"/>
            <p:cNvCxnSpPr/>
            <p:nvPr/>
          </p:nvCxnSpPr>
          <p:spPr>
            <a:xfrm rot="10800000">
              <a:off x="10012788" y="-20554"/>
              <a:ext cx="0" cy="5456400"/>
            </a:xfrm>
            <a:prstGeom prst="straightConnector1">
              <a:avLst/>
            </a:prstGeom>
            <a:noFill/>
            <a:ln cap="flat" cmpd="sng" w="9525">
              <a:solidFill>
                <a:schemeClr val="dk1"/>
              </a:solidFill>
              <a:prstDash val="solid"/>
              <a:round/>
              <a:headEnd len="sm" w="sm" type="none"/>
              <a:tailEnd len="sm" w="sm" type="none"/>
            </a:ln>
          </p:spPr>
        </p:cxnSp>
      </p:grpSp>
      <p:sp>
        <p:nvSpPr>
          <p:cNvPr id="119" name="Google Shape;119;p22"/>
          <p:cNvSpPr txBox="1"/>
          <p:nvPr>
            <p:ph type="title"/>
          </p:nvPr>
        </p:nvSpPr>
        <p:spPr>
          <a:xfrm>
            <a:off x="411188" y="1045913"/>
            <a:ext cx="8321625" cy="3051675"/>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120" name="Google Shape;120;p22"/>
          <p:cNvSpPr txBox="1"/>
          <p:nvPr>
            <p:ph idx="12" type="sldNum"/>
          </p:nvPr>
        </p:nvSpPr>
        <p:spPr>
          <a:xfrm>
            <a:off x="8556784" y="4749851"/>
            <a:ext cx="548775" cy="393750"/>
          </a:xfrm>
          <a:prstGeom prst="rect">
            <a:avLst/>
          </a:prstGeom>
        </p:spPr>
        <p:txBody>
          <a:bodyPr anchorCtr="0" anchor="t" bIns="91425" lIns="91425" spcFirstLastPara="1" rIns="91425" wrap="square" tIns="91425">
            <a:noAutofit/>
          </a:bodyPr>
          <a:lstStyle>
            <a:lvl1pPr lvl="0">
              <a:buNone/>
              <a:defRPr>
                <a:latin typeface="Times"/>
                <a:ea typeface="Times"/>
                <a:cs typeface="Times"/>
                <a:sym typeface="Times"/>
              </a:defRPr>
            </a:lvl1pPr>
            <a:lvl2pPr lvl="1">
              <a:buNone/>
              <a:defRPr>
                <a:latin typeface="Times"/>
                <a:ea typeface="Times"/>
                <a:cs typeface="Times"/>
                <a:sym typeface="Times"/>
              </a:defRPr>
            </a:lvl2pPr>
            <a:lvl3pPr lvl="2">
              <a:buNone/>
              <a:defRPr>
                <a:latin typeface="Times"/>
                <a:ea typeface="Times"/>
                <a:cs typeface="Times"/>
                <a:sym typeface="Times"/>
              </a:defRPr>
            </a:lvl3pPr>
            <a:lvl4pPr lvl="3">
              <a:buNone/>
              <a:defRPr>
                <a:latin typeface="Times"/>
                <a:ea typeface="Times"/>
                <a:cs typeface="Times"/>
                <a:sym typeface="Times"/>
              </a:defRPr>
            </a:lvl4pPr>
            <a:lvl5pPr lvl="4">
              <a:buNone/>
              <a:defRPr>
                <a:latin typeface="Times"/>
                <a:ea typeface="Times"/>
                <a:cs typeface="Times"/>
                <a:sym typeface="Times"/>
              </a:defRPr>
            </a:lvl5pPr>
            <a:lvl6pPr lvl="5">
              <a:buNone/>
              <a:defRPr>
                <a:latin typeface="Times"/>
                <a:ea typeface="Times"/>
                <a:cs typeface="Times"/>
                <a:sym typeface="Times"/>
              </a:defRPr>
            </a:lvl6pPr>
            <a:lvl7pPr lvl="6">
              <a:buNone/>
              <a:defRPr>
                <a:latin typeface="Times"/>
                <a:ea typeface="Times"/>
                <a:cs typeface="Times"/>
                <a:sym typeface="Times"/>
              </a:defRPr>
            </a:lvl7pPr>
            <a:lvl8pPr lvl="7">
              <a:buNone/>
              <a:defRPr>
                <a:latin typeface="Times"/>
                <a:ea typeface="Times"/>
                <a:cs typeface="Times"/>
                <a:sym typeface="Times"/>
              </a:defRPr>
            </a:lvl8pPr>
            <a:lvl9pPr lvl="8">
              <a:buNone/>
              <a:defRPr>
                <a:latin typeface="Times"/>
                <a:ea typeface="Times"/>
                <a:cs typeface="Times"/>
                <a:sym typeface="Time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
    <p:spTree>
      <p:nvGrpSpPr>
        <p:cNvPr id="121" name="Shape 121"/>
        <p:cNvGrpSpPr/>
        <p:nvPr/>
      </p:nvGrpSpPr>
      <p:grpSpPr>
        <a:xfrm>
          <a:off x="0" y="0"/>
          <a:ext cx="0" cy="0"/>
          <a:chOff x="0" y="0"/>
          <a:chExt cx="0" cy="0"/>
        </a:xfrm>
      </p:grpSpPr>
      <p:grpSp>
        <p:nvGrpSpPr>
          <p:cNvPr id="122" name="Google Shape;122;p23"/>
          <p:cNvGrpSpPr/>
          <p:nvPr/>
        </p:nvGrpSpPr>
        <p:grpSpPr>
          <a:xfrm>
            <a:off x="0" y="0"/>
            <a:ext cx="8750937" cy="4702871"/>
            <a:chOff x="-12" y="-20554"/>
            <a:chExt cx="10012800" cy="5456400"/>
          </a:xfrm>
        </p:grpSpPr>
        <p:cxnSp>
          <p:nvCxnSpPr>
            <p:cNvPr id="123" name="Google Shape;123;p23"/>
            <p:cNvCxnSpPr/>
            <p:nvPr/>
          </p:nvCxnSpPr>
          <p:spPr>
            <a:xfrm>
              <a:off x="-12" y="5435846"/>
              <a:ext cx="10012800" cy="0"/>
            </a:xfrm>
            <a:prstGeom prst="straightConnector1">
              <a:avLst/>
            </a:prstGeom>
            <a:noFill/>
            <a:ln cap="flat" cmpd="sng" w="9525">
              <a:solidFill>
                <a:schemeClr val="dk1"/>
              </a:solidFill>
              <a:prstDash val="solid"/>
              <a:round/>
              <a:headEnd len="sm" w="sm" type="none"/>
              <a:tailEnd len="sm" w="sm" type="none"/>
            </a:ln>
          </p:spPr>
        </p:cxnSp>
        <p:cxnSp>
          <p:nvCxnSpPr>
            <p:cNvPr id="124" name="Google Shape;124;p23"/>
            <p:cNvCxnSpPr/>
            <p:nvPr/>
          </p:nvCxnSpPr>
          <p:spPr>
            <a:xfrm rot="10800000">
              <a:off x="10012788" y="-20554"/>
              <a:ext cx="0" cy="5456400"/>
            </a:xfrm>
            <a:prstGeom prst="straightConnector1">
              <a:avLst/>
            </a:prstGeom>
            <a:noFill/>
            <a:ln cap="flat" cmpd="sng" w="9525">
              <a:solidFill>
                <a:schemeClr val="dk1"/>
              </a:solidFill>
              <a:prstDash val="solid"/>
              <a:round/>
              <a:headEnd len="sm" w="sm" type="none"/>
              <a:tailEnd len="sm" w="sm" type="none"/>
            </a:ln>
          </p:spPr>
        </p:cxnSp>
      </p:grpSp>
      <p:sp>
        <p:nvSpPr>
          <p:cNvPr id="125" name="Google Shape;125;p23"/>
          <p:cNvSpPr txBox="1"/>
          <p:nvPr>
            <p:ph idx="1" type="subTitle"/>
          </p:nvPr>
        </p:nvSpPr>
        <p:spPr>
          <a:xfrm>
            <a:off x="1041511" y="1297481"/>
            <a:ext cx="5647950"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400"/>
            </a:lvl1pPr>
            <a:lvl2pPr lvl="1" rtl="0">
              <a:spcBef>
                <a:spcPts val="1600"/>
              </a:spcBef>
              <a:spcAft>
                <a:spcPts val="0"/>
              </a:spcAft>
              <a:buSzPts val="1400"/>
              <a:buNone/>
              <a:defRPr b="1" sz="1400"/>
            </a:lvl2pPr>
            <a:lvl3pPr lvl="2" rtl="0">
              <a:spcBef>
                <a:spcPts val="1600"/>
              </a:spcBef>
              <a:spcAft>
                <a:spcPts val="0"/>
              </a:spcAft>
              <a:buSzPts val="1400"/>
              <a:buNone/>
              <a:defRPr b="1" sz="1400"/>
            </a:lvl3pPr>
            <a:lvl4pPr lvl="3" rtl="0">
              <a:spcBef>
                <a:spcPts val="1600"/>
              </a:spcBef>
              <a:spcAft>
                <a:spcPts val="0"/>
              </a:spcAft>
              <a:buSzPts val="1400"/>
              <a:buNone/>
              <a:defRPr b="1" sz="1400"/>
            </a:lvl4pPr>
            <a:lvl5pPr lvl="4" rtl="0">
              <a:spcBef>
                <a:spcPts val="1600"/>
              </a:spcBef>
              <a:spcAft>
                <a:spcPts val="0"/>
              </a:spcAft>
              <a:buSzPts val="1400"/>
              <a:buNone/>
              <a:defRPr b="1" sz="1400"/>
            </a:lvl5pPr>
            <a:lvl6pPr lvl="5" rtl="0">
              <a:spcBef>
                <a:spcPts val="1600"/>
              </a:spcBef>
              <a:spcAft>
                <a:spcPts val="0"/>
              </a:spcAft>
              <a:buSzPts val="1400"/>
              <a:buNone/>
              <a:defRPr b="1" sz="1400"/>
            </a:lvl6pPr>
            <a:lvl7pPr lvl="6" rtl="0">
              <a:spcBef>
                <a:spcPts val="1600"/>
              </a:spcBef>
              <a:spcAft>
                <a:spcPts val="0"/>
              </a:spcAft>
              <a:buSzPts val="1400"/>
              <a:buNone/>
              <a:defRPr b="1" sz="1400"/>
            </a:lvl7pPr>
            <a:lvl8pPr lvl="7" rtl="0">
              <a:spcBef>
                <a:spcPts val="1600"/>
              </a:spcBef>
              <a:spcAft>
                <a:spcPts val="0"/>
              </a:spcAft>
              <a:buSzPts val="1400"/>
              <a:buNone/>
              <a:defRPr b="1" sz="1400"/>
            </a:lvl8pPr>
            <a:lvl9pPr lvl="8" rtl="0">
              <a:spcBef>
                <a:spcPts val="1600"/>
              </a:spcBef>
              <a:spcAft>
                <a:spcPts val="1600"/>
              </a:spcAft>
              <a:buSzPts val="1400"/>
              <a:buNone/>
              <a:defRPr b="1" sz="1400"/>
            </a:lvl9pPr>
          </a:lstStyle>
          <a:p/>
        </p:txBody>
      </p:sp>
      <p:sp>
        <p:nvSpPr>
          <p:cNvPr id="126" name="Google Shape;126;p23"/>
          <p:cNvSpPr txBox="1"/>
          <p:nvPr>
            <p:ph idx="2" type="subTitle"/>
          </p:nvPr>
        </p:nvSpPr>
        <p:spPr>
          <a:xfrm>
            <a:off x="1041511" y="2501151"/>
            <a:ext cx="5647950"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400"/>
            </a:lvl1pPr>
            <a:lvl2pPr lvl="1" rtl="0">
              <a:spcBef>
                <a:spcPts val="1600"/>
              </a:spcBef>
              <a:spcAft>
                <a:spcPts val="0"/>
              </a:spcAft>
              <a:buSzPts val="1400"/>
              <a:buNone/>
              <a:defRPr b="1" sz="1400"/>
            </a:lvl2pPr>
            <a:lvl3pPr lvl="2" rtl="0">
              <a:spcBef>
                <a:spcPts val="1600"/>
              </a:spcBef>
              <a:spcAft>
                <a:spcPts val="0"/>
              </a:spcAft>
              <a:buSzPts val="1400"/>
              <a:buNone/>
              <a:defRPr b="1" sz="1400"/>
            </a:lvl3pPr>
            <a:lvl4pPr lvl="3" rtl="0">
              <a:spcBef>
                <a:spcPts val="1600"/>
              </a:spcBef>
              <a:spcAft>
                <a:spcPts val="0"/>
              </a:spcAft>
              <a:buSzPts val="1400"/>
              <a:buNone/>
              <a:defRPr b="1" sz="1400"/>
            </a:lvl4pPr>
            <a:lvl5pPr lvl="4" rtl="0">
              <a:spcBef>
                <a:spcPts val="1600"/>
              </a:spcBef>
              <a:spcAft>
                <a:spcPts val="0"/>
              </a:spcAft>
              <a:buSzPts val="1400"/>
              <a:buNone/>
              <a:defRPr b="1" sz="1400"/>
            </a:lvl5pPr>
            <a:lvl6pPr lvl="5" rtl="0">
              <a:spcBef>
                <a:spcPts val="1600"/>
              </a:spcBef>
              <a:spcAft>
                <a:spcPts val="0"/>
              </a:spcAft>
              <a:buSzPts val="1400"/>
              <a:buNone/>
              <a:defRPr b="1" sz="1400"/>
            </a:lvl6pPr>
            <a:lvl7pPr lvl="6" rtl="0">
              <a:spcBef>
                <a:spcPts val="1600"/>
              </a:spcBef>
              <a:spcAft>
                <a:spcPts val="0"/>
              </a:spcAft>
              <a:buSzPts val="1400"/>
              <a:buNone/>
              <a:defRPr b="1" sz="1400"/>
            </a:lvl7pPr>
            <a:lvl8pPr lvl="7" rtl="0">
              <a:spcBef>
                <a:spcPts val="1600"/>
              </a:spcBef>
              <a:spcAft>
                <a:spcPts val="0"/>
              </a:spcAft>
              <a:buSzPts val="1400"/>
              <a:buNone/>
              <a:defRPr b="1" sz="1400"/>
            </a:lvl8pPr>
            <a:lvl9pPr lvl="8" rtl="0">
              <a:spcBef>
                <a:spcPts val="1600"/>
              </a:spcBef>
              <a:spcAft>
                <a:spcPts val="1600"/>
              </a:spcAft>
              <a:buSzPts val="1400"/>
              <a:buNone/>
              <a:defRPr b="1" sz="1400"/>
            </a:lvl9pPr>
          </a:lstStyle>
          <a:p/>
        </p:txBody>
      </p:sp>
      <p:sp>
        <p:nvSpPr>
          <p:cNvPr id="127" name="Google Shape;127;p23"/>
          <p:cNvSpPr txBox="1"/>
          <p:nvPr>
            <p:ph idx="3" type="subTitle"/>
          </p:nvPr>
        </p:nvSpPr>
        <p:spPr>
          <a:xfrm>
            <a:off x="1041511" y="3704821"/>
            <a:ext cx="5647950"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400"/>
            </a:lvl1pPr>
            <a:lvl2pPr lvl="1" rtl="0">
              <a:spcBef>
                <a:spcPts val="1600"/>
              </a:spcBef>
              <a:spcAft>
                <a:spcPts val="0"/>
              </a:spcAft>
              <a:buSzPts val="1400"/>
              <a:buNone/>
              <a:defRPr b="1" sz="1400"/>
            </a:lvl2pPr>
            <a:lvl3pPr lvl="2" rtl="0">
              <a:spcBef>
                <a:spcPts val="1600"/>
              </a:spcBef>
              <a:spcAft>
                <a:spcPts val="0"/>
              </a:spcAft>
              <a:buSzPts val="1400"/>
              <a:buNone/>
              <a:defRPr b="1" sz="1400"/>
            </a:lvl3pPr>
            <a:lvl4pPr lvl="3" rtl="0">
              <a:spcBef>
                <a:spcPts val="1600"/>
              </a:spcBef>
              <a:spcAft>
                <a:spcPts val="0"/>
              </a:spcAft>
              <a:buSzPts val="1400"/>
              <a:buNone/>
              <a:defRPr b="1" sz="1400"/>
            </a:lvl4pPr>
            <a:lvl5pPr lvl="4" rtl="0">
              <a:spcBef>
                <a:spcPts val="1600"/>
              </a:spcBef>
              <a:spcAft>
                <a:spcPts val="0"/>
              </a:spcAft>
              <a:buSzPts val="1400"/>
              <a:buNone/>
              <a:defRPr b="1" sz="1400"/>
            </a:lvl5pPr>
            <a:lvl6pPr lvl="5" rtl="0">
              <a:spcBef>
                <a:spcPts val="1600"/>
              </a:spcBef>
              <a:spcAft>
                <a:spcPts val="0"/>
              </a:spcAft>
              <a:buSzPts val="1400"/>
              <a:buNone/>
              <a:defRPr b="1" sz="1400"/>
            </a:lvl6pPr>
            <a:lvl7pPr lvl="6" rtl="0">
              <a:spcBef>
                <a:spcPts val="1600"/>
              </a:spcBef>
              <a:spcAft>
                <a:spcPts val="0"/>
              </a:spcAft>
              <a:buSzPts val="1400"/>
              <a:buNone/>
              <a:defRPr b="1" sz="1400"/>
            </a:lvl7pPr>
            <a:lvl8pPr lvl="7" rtl="0">
              <a:spcBef>
                <a:spcPts val="1600"/>
              </a:spcBef>
              <a:spcAft>
                <a:spcPts val="0"/>
              </a:spcAft>
              <a:buSzPts val="1400"/>
              <a:buNone/>
              <a:defRPr b="1" sz="1400"/>
            </a:lvl8pPr>
            <a:lvl9pPr lvl="8" rtl="0">
              <a:spcBef>
                <a:spcPts val="1600"/>
              </a:spcBef>
              <a:spcAft>
                <a:spcPts val="1600"/>
              </a:spcAft>
              <a:buSzPts val="1400"/>
              <a:buNone/>
              <a:defRPr b="1" sz="1400"/>
            </a:lvl9pPr>
          </a:lstStyle>
          <a:p/>
        </p:txBody>
      </p:sp>
      <p:sp>
        <p:nvSpPr>
          <p:cNvPr id="128" name="Google Shape;128;p23"/>
          <p:cNvSpPr txBox="1"/>
          <p:nvPr>
            <p:ph type="title"/>
          </p:nvPr>
        </p:nvSpPr>
        <p:spPr>
          <a:xfrm>
            <a:off x="379538" y="445031"/>
            <a:ext cx="6309900" cy="572625"/>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129" name="Google Shape;129;p23"/>
          <p:cNvSpPr txBox="1"/>
          <p:nvPr>
            <p:ph idx="4" type="body"/>
          </p:nvPr>
        </p:nvSpPr>
        <p:spPr>
          <a:xfrm>
            <a:off x="1041506" y="1625944"/>
            <a:ext cx="5647950" cy="693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130" name="Google Shape;130;p23"/>
          <p:cNvSpPr txBox="1"/>
          <p:nvPr>
            <p:ph idx="5" type="body"/>
          </p:nvPr>
        </p:nvSpPr>
        <p:spPr>
          <a:xfrm>
            <a:off x="1041506" y="2821041"/>
            <a:ext cx="5647950" cy="69255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131" name="Google Shape;131;p23"/>
          <p:cNvSpPr txBox="1"/>
          <p:nvPr>
            <p:ph idx="6" type="body"/>
          </p:nvPr>
        </p:nvSpPr>
        <p:spPr>
          <a:xfrm>
            <a:off x="1041506" y="4014788"/>
            <a:ext cx="5648625" cy="69255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132" name="Google Shape;132;p23"/>
          <p:cNvSpPr txBox="1"/>
          <p:nvPr>
            <p:ph idx="12" type="sldNum"/>
          </p:nvPr>
        </p:nvSpPr>
        <p:spPr>
          <a:xfrm>
            <a:off x="8556784" y="4749851"/>
            <a:ext cx="548775" cy="393750"/>
          </a:xfrm>
          <a:prstGeom prst="rect">
            <a:avLst/>
          </a:prstGeom>
        </p:spPr>
        <p:txBody>
          <a:bodyPr anchorCtr="0" anchor="t" bIns="91425" lIns="91425" spcFirstLastPara="1" rIns="91425" wrap="square" tIns="91425">
            <a:noAutofit/>
          </a:bodyPr>
          <a:lstStyle>
            <a:lvl1pPr lvl="0">
              <a:buNone/>
              <a:defRPr>
                <a:latin typeface="Times"/>
                <a:ea typeface="Times"/>
                <a:cs typeface="Times"/>
                <a:sym typeface="Times"/>
              </a:defRPr>
            </a:lvl1pPr>
            <a:lvl2pPr lvl="1">
              <a:buNone/>
              <a:defRPr>
                <a:latin typeface="Times"/>
                <a:ea typeface="Times"/>
                <a:cs typeface="Times"/>
                <a:sym typeface="Times"/>
              </a:defRPr>
            </a:lvl2pPr>
            <a:lvl3pPr lvl="2">
              <a:buNone/>
              <a:defRPr>
                <a:latin typeface="Times"/>
                <a:ea typeface="Times"/>
                <a:cs typeface="Times"/>
                <a:sym typeface="Times"/>
              </a:defRPr>
            </a:lvl3pPr>
            <a:lvl4pPr lvl="3">
              <a:buNone/>
              <a:defRPr>
                <a:latin typeface="Times"/>
                <a:ea typeface="Times"/>
                <a:cs typeface="Times"/>
                <a:sym typeface="Times"/>
              </a:defRPr>
            </a:lvl4pPr>
            <a:lvl5pPr lvl="4">
              <a:buNone/>
              <a:defRPr>
                <a:latin typeface="Times"/>
                <a:ea typeface="Times"/>
                <a:cs typeface="Times"/>
                <a:sym typeface="Times"/>
              </a:defRPr>
            </a:lvl5pPr>
            <a:lvl6pPr lvl="5">
              <a:buNone/>
              <a:defRPr>
                <a:latin typeface="Times"/>
                <a:ea typeface="Times"/>
                <a:cs typeface="Times"/>
                <a:sym typeface="Times"/>
              </a:defRPr>
            </a:lvl6pPr>
            <a:lvl7pPr lvl="6">
              <a:buNone/>
              <a:defRPr>
                <a:latin typeface="Times"/>
                <a:ea typeface="Times"/>
                <a:cs typeface="Times"/>
                <a:sym typeface="Times"/>
              </a:defRPr>
            </a:lvl7pPr>
            <a:lvl8pPr lvl="7">
              <a:buNone/>
              <a:defRPr>
                <a:latin typeface="Times"/>
                <a:ea typeface="Times"/>
                <a:cs typeface="Times"/>
                <a:sym typeface="Times"/>
              </a:defRPr>
            </a:lvl8pPr>
            <a:lvl9pPr lvl="8">
              <a:buNone/>
              <a:defRPr>
                <a:latin typeface="Times"/>
                <a:ea typeface="Times"/>
                <a:cs typeface="Times"/>
                <a:sym typeface="Time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eam">
  <p:cSld name="CUSTOM_8_1">
    <p:spTree>
      <p:nvGrpSpPr>
        <p:cNvPr id="133" name="Shape 133"/>
        <p:cNvGrpSpPr/>
        <p:nvPr/>
      </p:nvGrpSpPr>
      <p:grpSpPr>
        <a:xfrm>
          <a:off x="0" y="0"/>
          <a:ext cx="0" cy="0"/>
          <a:chOff x="0" y="0"/>
          <a:chExt cx="0" cy="0"/>
        </a:xfrm>
      </p:grpSpPr>
      <p:grpSp>
        <p:nvGrpSpPr>
          <p:cNvPr id="134" name="Google Shape;134;p24"/>
          <p:cNvGrpSpPr/>
          <p:nvPr/>
        </p:nvGrpSpPr>
        <p:grpSpPr>
          <a:xfrm>
            <a:off x="0" y="0"/>
            <a:ext cx="8388223" cy="4702871"/>
            <a:chOff x="-12" y="-20554"/>
            <a:chExt cx="10012800" cy="5456400"/>
          </a:xfrm>
        </p:grpSpPr>
        <p:cxnSp>
          <p:nvCxnSpPr>
            <p:cNvPr id="135" name="Google Shape;135;p24"/>
            <p:cNvCxnSpPr/>
            <p:nvPr/>
          </p:nvCxnSpPr>
          <p:spPr>
            <a:xfrm>
              <a:off x="-12" y="5435846"/>
              <a:ext cx="10012800" cy="0"/>
            </a:xfrm>
            <a:prstGeom prst="straightConnector1">
              <a:avLst/>
            </a:prstGeom>
            <a:noFill/>
            <a:ln cap="flat" cmpd="sng" w="9525">
              <a:solidFill>
                <a:schemeClr val="dk1"/>
              </a:solidFill>
              <a:prstDash val="solid"/>
              <a:round/>
              <a:headEnd len="sm" w="sm" type="none"/>
              <a:tailEnd len="sm" w="sm" type="none"/>
            </a:ln>
          </p:spPr>
        </p:cxnSp>
        <p:cxnSp>
          <p:nvCxnSpPr>
            <p:cNvPr id="136" name="Google Shape;136;p24"/>
            <p:cNvCxnSpPr/>
            <p:nvPr/>
          </p:nvCxnSpPr>
          <p:spPr>
            <a:xfrm rot="10800000">
              <a:off x="10012788" y="-20554"/>
              <a:ext cx="0" cy="5456400"/>
            </a:xfrm>
            <a:prstGeom prst="straightConnector1">
              <a:avLst/>
            </a:prstGeom>
            <a:noFill/>
            <a:ln cap="flat" cmpd="sng" w="9525">
              <a:solidFill>
                <a:schemeClr val="dk1"/>
              </a:solidFill>
              <a:prstDash val="solid"/>
              <a:round/>
              <a:headEnd len="sm" w="sm" type="none"/>
              <a:tailEnd len="sm" w="sm" type="none"/>
            </a:ln>
          </p:spPr>
        </p:cxnSp>
      </p:grpSp>
      <p:sp>
        <p:nvSpPr>
          <p:cNvPr id="137" name="Google Shape;137;p24"/>
          <p:cNvSpPr txBox="1"/>
          <p:nvPr>
            <p:ph idx="1" type="subTitle"/>
          </p:nvPr>
        </p:nvSpPr>
        <p:spPr>
          <a:xfrm>
            <a:off x="891789" y="3015506"/>
            <a:ext cx="1994175"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138" name="Google Shape;138;p24"/>
          <p:cNvSpPr txBox="1"/>
          <p:nvPr>
            <p:ph idx="2" type="subTitle"/>
          </p:nvPr>
        </p:nvSpPr>
        <p:spPr>
          <a:xfrm>
            <a:off x="3534977" y="3015506"/>
            <a:ext cx="1994175"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139" name="Google Shape;139;p24"/>
          <p:cNvSpPr txBox="1"/>
          <p:nvPr>
            <p:ph idx="3" type="subTitle"/>
          </p:nvPr>
        </p:nvSpPr>
        <p:spPr>
          <a:xfrm>
            <a:off x="6178164" y="3015506"/>
            <a:ext cx="1993950"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140" name="Google Shape;140;p24"/>
          <p:cNvSpPr txBox="1"/>
          <p:nvPr>
            <p:ph type="title"/>
          </p:nvPr>
        </p:nvSpPr>
        <p:spPr>
          <a:xfrm>
            <a:off x="891788" y="502181"/>
            <a:ext cx="7280550" cy="572625"/>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3000"/>
              <a:buFont typeface="Aldrich"/>
              <a:buNone/>
              <a:defRPr/>
            </a:lvl1pPr>
            <a:lvl2pPr lvl="1"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141" name="Google Shape;141;p24"/>
          <p:cNvSpPr txBox="1"/>
          <p:nvPr>
            <p:ph idx="4" type="body"/>
          </p:nvPr>
        </p:nvSpPr>
        <p:spPr>
          <a:xfrm>
            <a:off x="891788" y="3343969"/>
            <a:ext cx="1994175" cy="693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sz="1300"/>
            </a:lvl1pPr>
            <a:lvl2pPr indent="-311150" lvl="1" marL="914400" rtl="0">
              <a:spcBef>
                <a:spcPts val="1600"/>
              </a:spcBef>
              <a:spcAft>
                <a:spcPts val="0"/>
              </a:spcAft>
              <a:buSzPts val="1300"/>
              <a:buChar char="○"/>
              <a:defRPr sz="1300"/>
            </a:lvl2pPr>
            <a:lvl3pPr indent="-311150" lvl="2" marL="1371600" rtl="0">
              <a:spcBef>
                <a:spcPts val="1600"/>
              </a:spcBef>
              <a:spcAft>
                <a:spcPts val="0"/>
              </a:spcAft>
              <a:buSzPts val="1300"/>
              <a:buChar char="■"/>
              <a:defRPr sz="1300"/>
            </a:lvl3pPr>
            <a:lvl4pPr indent="-311150" lvl="3" marL="1828800" rtl="0">
              <a:spcBef>
                <a:spcPts val="1600"/>
              </a:spcBef>
              <a:spcAft>
                <a:spcPts val="0"/>
              </a:spcAft>
              <a:buSzPts val="1300"/>
              <a:buChar char="●"/>
              <a:defRPr sz="1300"/>
            </a:lvl4pPr>
            <a:lvl5pPr indent="-311150" lvl="4" marL="2286000" rtl="0">
              <a:spcBef>
                <a:spcPts val="1600"/>
              </a:spcBef>
              <a:spcAft>
                <a:spcPts val="0"/>
              </a:spcAft>
              <a:buSzPts val="1300"/>
              <a:buChar char="○"/>
              <a:defRPr sz="1300"/>
            </a:lvl5pPr>
            <a:lvl6pPr indent="-311150" lvl="5" marL="2743200" rtl="0">
              <a:spcBef>
                <a:spcPts val="1600"/>
              </a:spcBef>
              <a:spcAft>
                <a:spcPts val="0"/>
              </a:spcAft>
              <a:buSzPts val="1300"/>
              <a:buChar char="■"/>
              <a:defRPr sz="1300"/>
            </a:lvl6pPr>
            <a:lvl7pPr indent="-311150" lvl="6" marL="3200400" rtl="0">
              <a:spcBef>
                <a:spcPts val="1600"/>
              </a:spcBef>
              <a:spcAft>
                <a:spcPts val="0"/>
              </a:spcAft>
              <a:buSzPts val="1300"/>
              <a:buChar char="●"/>
              <a:defRPr sz="1300"/>
            </a:lvl7pPr>
            <a:lvl8pPr indent="-311150" lvl="7" marL="3657600" rtl="0">
              <a:spcBef>
                <a:spcPts val="1600"/>
              </a:spcBef>
              <a:spcAft>
                <a:spcPts val="0"/>
              </a:spcAft>
              <a:buSzPts val="1300"/>
              <a:buChar char="○"/>
              <a:defRPr sz="1300"/>
            </a:lvl8pPr>
            <a:lvl9pPr indent="-311150" lvl="8" marL="4114800" rtl="0">
              <a:spcBef>
                <a:spcPts val="1600"/>
              </a:spcBef>
              <a:spcAft>
                <a:spcPts val="1600"/>
              </a:spcAft>
              <a:buSzPts val="1300"/>
              <a:buChar char="■"/>
              <a:defRPr sz="1300"/>
            </a:lvl9pPr>
          </a:lstStyle>
          <a:p/>
        </p:txBody>
      </p:sp>
      <p:sp>
        <p:nvSpPr>
          <p:cNvPr id="142" name="Google Shape;142;p24"/>
          <p:cNvSpPr txBox="1"/>
          <p:nvPr>
            <p:ph idx="5" type="body"/>
          </p:nvPr>
        </p:nvSpPr>
        <p:spPr>
          <a:xfrm>
            <a:off x="3534975" y="3335397"/>
            <a:ext cx="1994175" cy="69255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sz="1300"/>
            </a:lvl1pPr>
            <a:lvl2pPr indent="-311150" lvl="1" marL="914400" rtl="0">
              <a:spcBef>
                <a:spcPts val="1600"/>
              </a:spcBef>
              <a:spcAft>
                <a:spcPts val="0"/>
              </a:spcAft>
              <a:buSzPts val="1300"/>
              <a:buChar char="○"/>
              <a:defRPr sz="1300"/>
            </a:lvl2pPr>
            <a:lvl3pPr indent="-311150" lvl="2" marL="1371600" rtl="0">
              <a:spcBef>
                <a:spcPts val="1600"/>
              </a:spcBef>
              <a:spcAft>
                <a:spcPts val="0"/>
              </a:spcAft>
              <a:buSzPts val="1300"/>
              <a:buChar char="■"/>
              <a:defRPr sz="1300"/>
            </a:lvl3pPr>
            <a:lvl4pPr indent="-311150" lvl="3" marL="1828800" rtl="0">
              <a:spcBef>
                <a:spcPts val="1600"/>
              </a:spcBef>
              <a:spcAft>
                <a:spcPts val="0"/>
              </a:spcAft>
              <a:buSzPts val="1300"/>
              <a:buChar char="●"/>
              <a:defRPr sz="1300"/>
            </a:lvl4pPr>
            <a:lvl5pPr indent="-311150" lvl="4" marL="2286000" rtl="0">
              <a:spcBef>
                <a:spcPts val="1600"/>
              </a:spcBef>
              <a:spcAft>
                <a:spcPts val="0"/>
              </a:spcAft>
              <a:buSzPts val="1300"/>
              <a:buChar char="○"/>
              <a:defRPr sz="1300"/>
            </a:lvl5pPr>
            <a:lvl6pPr indent="-311150" lvl="5" marL="2743200" rtl="0">
              <a:spcBef>
                <a:spcPts val="1600"/>
              </a:spcBef>
              <a:spcAft>
                <a:spcPts val="0"/>
              </a:spcAft>
              <a:buSzPts val="1300"/>
              <a:buChar char="■"/>
              <a:defRPr sz="1300"/>
            </a:lvl6pPr>
            <a:lvl7pPr indent="-311150" lvl="6" marL="3200400" rtl="0">
              <a:spcBef>
                <a:spcPts val="1600"/>
              </a:spcBef>
              <a:spcAft>
                <a:spcPts val="0"/>
              </a:spcAft>
              <a:buSzPts val="1300"/>
              <a:buChar char="●"/>
              <a:defRPr sz="1300"/>
            </a:lvl7pPr>
            <a:lvl8pPr indent="-311150" lvl="7" marL="3657600" rtl="0">
              <a:spcBef>
                <a:spcPts val="1600"/>
              </a:spcBef>
              <a:spcAft>
                <a:spcPts val="0"/>
              </a:spcAft>
              <a:buSzPts val="1300"/>
              <a:buChar char="○"/>
              <a:defRPr sz="1300"/>
            </a:lvl8pPr>
            <a:lvl9pPr indent="-311150" lvl="8" marL="4114800" rtl="0">
              <a:spcBef>
                <a:spcPts val="1600"/>
              </a:spcBef>
              <a:spcAft>
                <a:spcPts val="1600"/>
              </a:spcAft>
              <a:buSzPts val="1300"/>
              <a:buChar char="■"/>
              <a:defRPr sz="1300"/>
            </a:lvl9pPr>
          </a:lstStyle>
          <a:p/>
        </p:txBody>
      </p:sp>
      <p:sp>
        <p:nvSpPr>
          <p:cNvPr id="143" name="Google Shape;143;p24"/>
          <p:cNvSpPr txBox="1"/>
          <p:nvPr>
            <p:ph idx="6" type="body"/>
          </p:nvPr>
        </p:nvSpPr>
        <p:spPr>
          <a:xfrm>
            <a:off x="6178163" y="3325475"/>
            <a:ext cx="1994175" cy="69255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sz="1300"/>
            </a:lvl1pPr>
            <a:lvl2pPr indent="-311150" lvl="1" marL="914400" rtl="0">
              <a:spcBef>
                <a:spcPts val="1600"/>
              </a:spcBef>
              <a:spcAft>
                <a:spcPts val="0"/>
              </a:spcAft>
              <a:buSzPts val="1300"/>
              <a:buChar char="○"/>
              <a:defRPr sz="1300"/>
            </a:lvl2pPr>
            <a:lvl3pPr indent="-311150" lvl="2" marL="1371600" rtl="0">
              <a:spcBef>
                <a:spcPts val="1600"/>
              </a:spcBef>
              <a:spcAft>
                <a:spcPts val="0"/>
              </a:spcAft>
              <a:buSzPts val="1300"/>
              <a:buChar char="■"/>
              <a:defRPr sz="1300"/>
            </a:lvl3pPr>
            <a:lvl4pPr indent="-311150" lvl="3" marL="1828800" rtl="0">
              <a:spcBef>
                <a:spcPts val="1600"/>
              </a:spcBef>
              <a:spcAft>
                <a:spcPts val="0"/>
              </a:spcAft>
              <a:buSzPts val="1300"/>
              <a:buChar char="●"/>
              <a:defRPr sz="1300"/>
            </a:lvl4pPr>
            <a:lvl5pPr indent="-311150" lvl="4" marL="2286000" rtl="0">
              <a:spcBef>
                <a:spcPts val="1600"/>
              </a:spcBef>
              <a:spcAft>
                <a:spcPts val="0"/>
              </a:spcAft>
              <a:buSzPts val="1300"/>
              <a:buChar char="○"/>
              <a:defRPr sz="1300"/>
            </a:lvl5pPr>
            <a:lvl6pPr indent="-311150" lvl="5" marL="2743200" rtl="0">
              <a:spcBef>
                <a:spcPts val="1600"/>
              </a:spcBef>
              <a:spcAft>
                <a:spcPts val="0"/>
              </a:spcAft>
              <a:buSzPts val="1300"/>
              <a:buChar char="■"/>
              <a:defRPr sz="1300"/>
            </a:lvl6pPr>
            <a:lvl7pPr indent="-311150" lvl="6" marL="3200400" rtl="0">
              <a:spcBef>
                <a:spcPts val="1600"/>
              </a:spcBef>
              <a:spcAft>
                <a:spcPts val="0"/>
              </a:spcAft>
              <a:buSzPts val="1300"/>
              <a:buChar char="●"/>
              <a:defRPr sz="1300"/>
            </a:lvl7pPr>
            <a:lvl8pPr indent="-311150" lvl="7" marL="3657600" rtl="0">
              <a:spcBef>
                <a:spcPts val="1600"/>
              </a:spcBef>
              <a:spcAft>
                <a:spcPts val="0"/>
              </a:spcAft>
              <a:buSzPts val="1300"/>
              <a:buChar char="○"/>
              <a:defRPr sz="1300"/>
            </a:lvl8pPr>
            <a:lvl9pPr indent="-311150" lvl="8" marL="4114800" rtl="0">
              <a:spcBef>
                <a:spcPts val="1600"/>
              </a:spcBef>
              <a:spcAft>
                <a:spcPts val="1600"/>
              </a:spcAft>
              <a:buSzPts val="1300"/>
              <a:buChar char="■"/>
              <a:defRPr sz="1300"/>
            </a:lvl9pPr>
          </a:lstStyle>
          <a:p/>
        </p:txBody>
      </p:sp>
      <p:sp>
        <p:nvSpPr>
          <p:cNvPr id="144" name="Google Shape;144;p24"/>
          <p:cNvSpPr txBox="1"/>
          <p:nvPr>
            <p:ph idx="12" type="sldNum"/>
          </p:nvPr>
        </p:nvSpPr>
        <p:spPr>
          <a:xfrm>
            <a:off x="8556784" y="4749851"/>
            <a:ext cx="548775" cy="393750"/>
          </a:xfrm>
          <a:prstGeom prst="rect">
            <a:avLst/>
          </a:prstGeom>
        </p:spPr>
        <p:txBody>
          <a:bodyPr anchorCtr="0" anchor="t" bIns="91425" lIns="91425" spcFirstLastPara="1" rIns="91425" wrap="square" tIns="91425">
            <a:noAutofit/>
          </a:bodyPr>
          <a:lstStyle>
            <a:lvl1pPr lvl="0">
              <a:buNone/>
              <a:defRPr>
                <a:latin typeface="Times"/>
                <a:ea typeface="Times"/>
                <a:cs typeface="Times"/>
                <a:sym typeface="Times"/>
              </a:defRPr>
            </a:lvl1pPr>
            <a:lvl2pPr lvl="1">
              <a:buNone/>
              <a:defRPr>
                <a:latin typeface="Times"/>
                <a:ea typeface="Times"/>
                <a:cs typeface="Times"/>
                <a:sym typeface="Times"/>
              </a:defRPr>
            </a:lvl2pPr>
            <a:lvl3pPr lvl="2">
              <a:buNone/>
              <a:defRPr>
                <a:latin typeface="Times"/>
                <a:ea typeface="Times"/>
                <a:cs typeface="Times"/>
                <a:sym typeface="Times"/>
              </a:defRPr>
            </a:lvl3pPr>
            <a:lvl4pPr lvl="3">
              <a:buNone/>
              <a:defRPr>
                <a:latin typeface="Times"/>
                <a:ea typeface="Times"/>
                <a:cs typeface="Times"/>
                <a:sym typeface="Times"/>
              </a:defRPr>
            </a:lvl4pPr>
            <a:lvl5pPr lvl="4">
              <a:buNone/>
              <a:defRPr>
                <a:latin typeface="Times"/>
                <a:ea typeface="Times"/>
                <a:cs typeface="Times"/>
                <a:sym typeface="Times"/>
              </a:defRPr>
            </a:lvl5pPr>
            <a:lvl6pPr lvl="5">
              <a:buNone/>
              <a:defRPr>
                <a:latin typeface="Times"/>
                <a:ea typeface="Times"/>
                <a:cs typeface="Times"/>
                <a:sym typeface="Times"/>
              </a:defRPr>
            </a:lvl6pPr>
            <a:lvl7pPr lvl="6">
              <a:buNone/>
              <a:defRPr>
                <a:latin typeface="Times"/>
                <a:ea typeface="Times"/>
                <a:cs typeface="Times"/>
                <a:sym typeface="Times"/>
              </a:defRPr>
            </a:lvl7pPr>
            <a:lvl8pPr lvl="7">
              <a:buNone/>
              <a:defRPr>
                <a:latin typeface="Times"/>
                <a:ea typeface="Times"/>
                <a:cs typeface="Times"/>
                <a:sym typeface="Times"/>
              </a:defRPr>
            </a:lvl8pPr>
            <a:lvl9pPr lvl="8">
              <a:buNone/>
              <a:defRPr>
                <a:latin typeface="Times"/>
                <a:ea typeface="Times"/>
                <a:cs typeface="Times"/>
                <a:sym typeface="Time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0 Text and Image">
  <p:cSld name="CUSTOM_9">
    <p:spTree>
      <p:nvGrpSpPr>
        <p:cNvPr id="145" name="Shape 145"/>
        <p:cNvGrpSpPr/>
        <p:nvPr/>
      </p:nvGrpSpPr>
      <p:grpSpPr>
        <a:xfrm>
          <a:off x="0" y="0"/>
          <a:ext cx="0" cy="0"/>
          <a:chOff x="0" y="0"/>
          <a:chExt cx="0" cy="0"/>
        </a:xfrm>
      </p:grpSpPr>
      <p:sp>
        <p:nvSpPr>
          <p:cNvPr id="146" name="Google Shape;146;p25"/>
          <p:cNvSpPr txBox="1"/>
          <p:nvPr>
            <p:ph type="title"/>
          </p:nvPr>
        </p:nvSpPr>
        <p:spPr>
          <a:xfrm>
            <a:off x="308456" y="1295250"/>
            <a:ext cx="3343725" cy="1782900"/>
          </a:xfrm>
          <a:prstGeom prst="rect">
            <a:avLst/>
          </a:prstGeom>
        </p:spPr>
        <p:txBody>
          <a:bodyPr anchorCtr="0" anchor="ctr" bIns="91425" lIns="91425" spcFirstLastPara="1" rIns="91425" wrap="square" tIns="91425">
            <a:noAutofit/>
          </a:bodyPr>
          <a:lstStyle>
            <a:lvl1pPr lvl="0" rtl="0">
              <a:spcBef>
                <a:spcPts val="0"/>
              </a:spcBef>
              <a:spcAft>
                <a:spcPts val="0"/>
              </a:spcAft>
              <a:buSzPts val="4500"/>
              <a:buNone/>
              <a:defRPr sz="4500"/>
            </a:lvl1pPr>
            <a:lvl2pPr lvl="1" rtl="0">
              <a:spcBef>
                <a:spcPts val="0"/>
              </a:spcBef>
              <a:spcAft>
                <a:spcPts val="0"/>
              </a:spcAft>
              <a:buSzPts val="11300"/>
              <a:buNone/>
              <a:defRPr sz="11300"/>
            </a:lvl2pPr>
            <a:lvl3pPr lvl="2" rtl="0">
              <a:spcBef>
                <a:spcPts val="0"/>
              </a:spcBef>
              <a:spcAft>
                <a:spcPts val="0"/>
              </a:spcAft>
              <a:buSzPts val="11300"/>
              <a:buNone/>
              <a:defRPr sz="11300"/>
            </a:lvl3pPr>
            <a:lvl4pPr lvl="3" rtl="0">
              <a:spcBef>
                <a:spcPts val="0"/>
              </a:spcBef>
              <a:spcAft>
                <a:spcPts val="0"/>
              </a:spcAft>
              <a:buSzPts val="11300"/>
              <a:buNone/>
              <a:defRPr sz="11300"/>
            </a:lvl4pPr>
            <a:lvl5pPr lvl="4" rtl="0">
              <a:spcBef>
                <a:spcPts val="0"/>
              </a:spcBef>
              <a:spcAft>
                <a:spcPts val="0"/>
              </a:spcAft>
              <a:buSzPts val="11300"/>
              <a:buNone/>
              <a:defRPr sz="11300"/>
            </a:lvl5pPr>
            <a:lvl6pPr lvl="5" rtl="0">
              <a:spcBef>
                <a:spcPts val="0"/>
              </a:spcBef>
              <a:spcAft>
                <a:spcPts val="0"/>
              </a:spcAft>
              <a:buSzPts val="11300"/>
              <a:buNone/>
              <a:defRPr sz="11300"/>
            </a:lvl6pPr>
            <a:lvl7pPr lvl="6" rtl="0">
              <a:spcBef>
                <a:spcPts val="0"/>
              </a:spcBef>
              <a:spcAft>
                <a:spcPts val="0"/>
              </a:spcAft>
              <a:buSzPts val="11300"/>
              <a:buNone/>
              <a:defRPr sz="11300"/>
            </a:lvl7pPr>
            <a:lvl8pPr lvl="7" rtl="0">
              <a:spcBef>
                <a:spcPts val="0"/>
              </a:spcBef>
              <a:spcAft>
                <a:spcPts val="0"/>
              </a:spcAft>
              <a:buSzPts val="11300"/>
              <a:buNone/>
              <a:defRPr sz="11300"/>
            </a:lvl8pPr>
            <a:lvl9pPr lvl="8" rtl="0">
              <a:spcBef>
                <a:spcPts val="0"/>
              </a:spcBef>
              <a:spcAft>
                <a:spcPts val="0"/>
              </a:spcAft>
              <a:buSzPts val="11300"/>
              <a:buNone/>
              <a:defRPr sz="11300"/>
            </a:lvl9pPr>
          </a:lstStyle>
          <a:p/>
        </p:txBody>
      </p:sp>
      <p:sp>
        <p:nvSpPr>
          <p:cNvPr id="147" name="Google Shape;147;p25"/>
          <p:cNvSpPr txBox="1"/>
          <p:nvPr>
            <p:ph idx="1" type="subTitle"/>
          </p:nvPr>
        </p:nvSpPr>
        <p:spPr>
          <a:xfrm>
            <a:off x="308456" y="3772331"/>
            <a:ext cx="3343725" cy="538425"/>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sz="1400"/>
            </a:lvl2pPr>
            <a:lvl3pPr lvl="2" rtl="0">
              <a:spcBef>
                <a:spcPts val="1600"/>
              </a:spcBef>
              <a:spcAft>
                <a:spcPts val="0"/>
              </a:spcAft>
              <a:buSzPts val="1400"/>
              <a:buNone/>
              <a:defRPr sz="1400"/>
            </a:lvl3pPr>
            <a:lvl4pPr lvl="3" rtl="0">
              <a:spcBef>
                <a:spcPts val="1600"/>
              </a:spcBef>
              <a:spcAft>
                <a:spcPts val="0"/>
              </a:spcAft>
              <a:buSzPts val="1400"/>
              <a:buNone/>
              <a:defRPr sz="1400"/>
            </a:lvl4pPr>
            <a:lvl5pPr lvl="4" rtl="0">
              <a:spcBef>
                <a:spcPts val="1600"/>
              </a:spcBef>
              <a:spcAft>
                <a:spcPts val="0"/>
              </a:spcAft>
              <a:buSzPts val="1400"/>
              <a:buNone/>
              <a:defRPr sz="1400"/>
            </a:lvl5pPr>
            <a:lvl6pPr lvl="5" rtl="0">
              <a:spcBef>
                <a:spcPts val="1600"/>
              </a:spcBef>
              <a:spcAft>
                <a:spcPts val="0"/>
              </a:spcAft>
              <a:buSzPts val="1400"/>
              <a:buNone/>
              <a:defRPr sz="1400"/>
            </a:lvl6pPr>
            <a:lvl7pPr lvl="6" rtl="0">
              <a:spcBef>
                <a:spcPts val="1600"/>
              </a:spcBef>
              <a:spcAft>
                <a:spcPts val="0"/>
              </a:spcAft>
              <a:buSzPts val="1400"/>
              <a:buNone/>
              <a:defRPr sz="1400"/>
            </a:lvl7pPr>
            <a:lvl8pPr lvl="7" rtl="0">
              <a:spcBef>
                <a:spcPts val="1600"/>
              </a:spcBef>
              <a:spcAft>
                <a:spcPts val="0"/>
              </a:spcAft>
              <a:buSzPts val="1400"/>
              <a:buNone/>
              <a:defRPr sz="1400"/>
            </a:lvl8pPr>
            <a:lvl9pPr lvl="8" rtl="0">
              <a:spcBef>
                <a:spcPts val="1600"/>
              </a:spcBef>
              <a:spcAft>
                <a:spcPts val="1600"/>
              </a:spcAft>
              <a:buSzPts val="1400"/>
              <a:buNone/>
              <a:defRPr sz="1400"/>
            </a:lvl9pPr>
          </a:lstStyle>
          <a:p/>
        </p:txBody>
      </p:sp>
      <p:sp>
        <p:nvSpPr>
          <p:cNvPr id="148" name="Google Shape;148;p25"/>
          <p:cNvSpPr txBox="1"/>
          <p:nvPr>
            <p:ph idx="12" type="sldNum"/>
          </p:nvPr>
        </p:nvSpPr>
        <p:spPr>
          <a:xfrm>
            <a:off x="8556784" y="4749851"/>
            <a:ext cx="548775" cy="393750"/>
          </a:xfrm>
          <a:prstGeom prst="rect">
            <a:avLst/>
          </a:prstGeom>
        </p:spPr>
        <p:txBody>
          <a:bodyPr anchorCtr="0" anchor="t" bIns="91425" lIns="91425" spcFirstLastPara="1" rIns="91425" wrap="square" tIns="91425">
            <a:noAutofit/>
          </a:bodyPr>
          <a:lstStyle>
            <a:lvl1pPr lvl="0">
              <a:buNone/>
              <a:defRPr>
                <a:latin typeface="Times"/>
                <a:ea typeface="Times"/>
                <a:cs typeface="Times"/>
                <a:sym typeface="Times"/>
              </a:defRPr>
            </a:lvl1pPr>
            <a:lvl2pPr lvl="1">
              <a:buNone/>
              <a:defRPr>
                <a:latin typeface="Times"/>
                <a:ea typeface="Times"/>
                <a:cs typeface="Times"/>
                <a:sym typeface="Times"/>
              </a:defRPr>
            </a:lvl2pPr>
            <a:lvl3pPr lvl="2">
              <a:buNone/>
              <a:defRPr>
                <a:latin typeface="Times"/>
                <a:ea typeface="Times"/>
                <a:cs typeface="Times"/>
                <a:sym typeface="Times"/>
              </a:defRPr>
            </a:lvl3pPr>
            <a:lvl4pPr lvl="3">
              <a:buNone/>
              <a:defRPr>
                <a:latin typeface="Times"/>
                <a:ea typeface="Times"/>
                <a:cs typeface="Times"/>
                <a:sym typeface="Times"/>
              </a:defRPr>
            </a:lvl4pPr>
            <a:lvl5pPr lvl="4">
              <a:buNone/>
              <a:defRPr>
                <a:latin typeface="Times"/>
                <a:ea typeface="Times"/>
                <a:cs typeface="Times"/>
                <a:sym typeface="Times"/>
              </a:defRPr>
            </a:lvl5pPr>
            <a:lvl6pPr lvl="5">
              <a:buNone/>
              <a:defRPr>
                <a:latin typeface="Times"/>
                <a:ea typeface="Times"/>
                <a:cs typeface="Times"/>
                <a:sym typeface="Times"/>
              </a:defRPr>
            </a:lvl6pPr>
            <a:lvl7pPr lvl="6">
              <a:buNone/>
              <a:defRPr>
                <a:latin typeface="Times"/>
                <a:ea typeface="Times"/>
                <a:cs typeface="Times"/>
                <a:sym typeface="Times"/>
              </a:defRPr>
            </a:lvl7pPr>
            <a:lvl8pPr lvl="7">
              <a:buNone/>
              <a:defRPr>
                <a:latin typeface="Times"/>
                <a:ea typeface="Times"/>
                <a:cs typeface="Times"/>
                <a:sym typeface="Times"/>
              </a:defRPr>
            </a:lvl8pPr>
            <a:lvl9pPr lvl="8">
              <a:buNone/>
              <a:defRPr>
                <a:latin typeface="Times"/>
                <a:ea typeface="Times"/>
                <a:cs typeface="Times"/>
                <a:sym typeface="Time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Percentages">
  <p:cSld name="CUSTOM_11">
    <p:spTree>
      <p:nvGrpSpPr>
        <p:cNvPr id="149" name="Shape 149"/>
        <p:cNvGrpSpPr/>
        <p:nvPr/>
      </p:nvGrpSpPr>
      <p:grpSpPr>
        <a:xfrm>
          <a:off x="0" y="0"/>
          <a:ext cx="0" cy="0"/>
          <a:chOff x="0" y="0"/>
          <a:chExt cx="0" cy="0"/>
        </a:xfrm>
      </p:grpSpPr>
      <p:sp>
        <p:nvSpPr>
          <p:cNvPr id="150" name="Google Shape;150;p26"/>
          <p:cNvSpPr txBox="1"/>
          <p:nvPr>
            <p:ph hasCustomPrompt="1" type="title"/>
          </p:nvPr>
        </p:nvSpPr>
        <p:spPr>
          <a:xfrm>
            <a:off x="536269" y="1783613"/>
            <a:ext cx="2211300" cy="89145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a:r>
              <a:t>xx%</a:t>
            </a:r>
          </a:p>
        </p:txBody>
      </p:sp>
      <p:sp>
        <p:nvSpPr>
          <p:cNvPr id="151" name="Google Shape;151;p26"/>
          <p:cNvSpPr txBox="1"/>
          <p:nvPr>
            <p:ph idx="2" type="title"/>
          </p:nvPr>
        </p:nvSpPr>
        <p:spPr>
          <a:xfrm>
            <a:off x="536269" y="673631"/>
            <a:ext cx="8036100" cy="572625"/>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3000"/>
              <a:buFont typeface="Aldrich"/>
              <a:buNone/>
              <a:defRPr/>
            </a:lvl1pPr>
            <a:lvl2pPr lvl="1"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2pPr>
            <a:lvl3pPr lvl="2"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3pPr>
            <a:lvl4pPr lvl="3"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4pPr>
            <a:lvl5pPr lvl="4"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5pPr>
            <a:lvl6pPr lvl="5"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6pPr>
            <a:lvl7pPr lvl="6"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7pPr>
            <a:lvl8pPr lvl="7"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8pPr>
            <a:lvl9pPr lvl="8"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9pPr>
          </a:lstStyle>
          <a:p/>
        </p:txBody>
      </p:sp>
      <p:sp>
        <p:nvSpPr>
          <p:cNvPr id="152" name="Google Shape;152;p26"/>
          <p:cNvSpPr txBox="1"/>
          <p:nvPr>
            <p:ph hasCustomPrompt="1" idx="3" type="title"/>
          </p:nvPr>
        </p:nvSpPr>
        <p:spPr>
          <a:xfrm>
            <a:off x="3387252" y="1783613"/>
            <a:ext cx="2211300" cy="89145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a:r>
              <a:t>xx%</a:t>
            </a:r>
          </a:p>
        </p:txBody>
      </p:sp>
      <p:sp>
        <p:nvSpPr>
          <p:cNvPr id="153" name="Google Shape;153;p26"/>
          <p:cNvSpPr txBox="1"/>
          <p:nvPr>
            <p:ph hasCustomPrompt="1" idx="4" type="title"/>
          </p:nvPr>
        </p:nvSpPr>
        <p:spPr>
          <a:xfrm>
            <a:off x="6361090" y="1783613"/>
            <a:ext cx="2211300" cy="89145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a:r>
              <a:t>xx%</a:t>
            </a:r>
          </a:p>
        </p:txBody>
      </p:sp>
      <p:sp>
        <p:nvSpPr>
          <p:cNvPr id="154" name="Google Shape;154;p26"/>
          <p:cNvSpPr txBox="1"/>
          <p:nvPr>
            <p:ph idx="1" type="body"/>
          </p:nvPr>
        </p:nvSpPr>
        <p:spPr>
          <a:xfrm>
            <a:off x="6361085" y="2714794"/>
            <a:ext cx="2211300" cy="693900"/>
          </a:xfrm>
          <a:prstGeom prst="rect">
            <a:avLst/>
          </a:prstGeom>
        </p:spPr>
        <p:txBody>
          <a:bodyPr anchorCtr="0" anchor="t" bIns="91425" lIns="91425" spcFirstLastPara="1" rIns="91425" wrap="square" tIns="91425">
            <a:noAutofit/>
          </a:bodyPr>
          <a:lstStyle>
            <a:lvl1pPr indent="-336550" lvl="0" marL="457200" algn="ctr">
              <a:lnSpc>
                <a:spcPct val="100000"/>
              </a:lnSpc>
              <a:spcBef>
                <a:spcPts val="0"/>
              </a:spcBef>
              <a:spcAft>
                <a:spcPts val="0"/>
              </a:spcAft>
              <a:buSzPts val="1700"/>
              <a:buChar char="●"/>
              <a:defRPr sz="1700"/>
            </a:lvl1pPr>
            <a:lvl2pPr indent="-336550" lvl="1" marL="914400" algn="ctr">
              <a:lnSpc>
                <a:spcPct val="100000"/>
              </a:lnSpc>
              <a:spcBef>
                <a:spcPts val="0"/>
              </a:spcBef>
              <a:spcAft>
                <a:spcPts val="0"/>
              </a:spcAft>
              <a:buSzPts val="1700"/>
              <a:buChar char="○"/>
              <a:defRPr sz="1700"/>
            </a:lvl2pPr>
            <a:lvl3pPr indent="-336550" lvl="2" marL="1371600" algn="ctr">
              <a:lnSpc>
                <a:spcPct val="100000"/>
              </a:lnSpc>
              <a:spcBef>
                <a:spcPts val="0"/>
              </a:spcBef>
              <a:spcAft>
                <a:spcPts val="0"/>
              </a:spcAft>
              <a:buSzPts val="1700"/>
              <a:buChar char="■"/>
              <a:defRPr sz="1700"/>
            </a:lvl3pPr>
            <a:lvl4pPr indent="-336550" lvl="3" marL="1828800" algn="ctr">
              <a:lnSpc>
                <a:spcPct val="100000"/>
              </a:lnSpc>
              <a:spcBef>
                <a:spcPts val="0"/>
              </a:spcBef>
              <a:spcAft>
                <a:spcPts val="0"/>
              </a:spcAft>
              <a:buSzPts val="1700"/>
              <a:buChar char="●"/>
              <a:defRPr sz="1700"/>
            </a:lvl4pPr>
            <a:lvl5pPr indent="-336550" lvl="4" marL="2286000" algn="ctr">
              <a:lnSpc>
                <a:spcPct val="100000"/>
              </a:lnSpc>
              <a:spcBef>
                <a:spcPts val="0"/>
              </a:spcBef>
              <a:spcAft>
                <a:spcPts val="0"/>
              </a:spcAft>
              <a:buSzPts val="1700"/>
              <a:buChar char="○"/>
              <a:defRPr sz="1700"/>
            </a:lvl5pPr>
            <a:lvl6pPr indent="-336550" lvl="5" marL="2743200" algn="ctr">
              <a:lnSpc>
                <a:spcPct val="100000"/>
              </a:lnSpc>
              <a:spcBef>
                <a:spcPts val="0"/>
              </a:spcBef>
              <a:spcAft>
                <a:spcPts val="0"/>
              </a:spcAft>
              <a:buSzPts val="1700"/>
              <a:buChar char="■"/>
              <a:defRPr sz="1700"/>
            </a:lvl6pPr>
            <a:lvl7pPr indent="-336550" lvl="6" marL="3200400" algn="ctr">
              <a:lnSpc>
                <a:spcPct val="100000"/>
              </a:lnSpc>
              <a:spcBef>
                <a:spcPts val="0"/>
              </a:spcBef>
              <a:spcAft>
                <a:spcPts val="0"/>
              </a:spcAft>
              <a:buSzPts val="1700"/>
              <a:buChar char="●"/>
              <a:defRPr sz="1700"/>
            </a:lvl7pPr>
            <a:lvl8pPr indent="-336550" lvl="7" marL="3657600" algn="ctr">
              <a:lnSpc>
                <a:spcPct val="100000"/>
              </a:lnSpc>
              <a:spcBef>
                <a:spcPts val="0"/>
              </a:spcBef>
              <a:spcAft>
                <a:spcPts val="0"/>
              </a:spcAft>
              <a:buSzPts val="1700"/>
              <a:buChar char="○"/>
              <a:defRPr sz="1700"/>
            </a:lvl8pPr>
            <a:lvl9pPr indent="-336550" lvl="8" marL="4114800" algn="ctr">
              <a:lnSpc>
                <a:spcPct val="100000"/>
              </a:lnSpc>
              <a:spcBef>
                <a:spcPts val="0"/>
              </a:spcBef>
              <a:spcAft>
                <a:spcPts val="0"/>
              </a:spcAft>
              <a:buSzPts val="1700"/>
              <a:buChar char="■"/>
              <a:defRPr sz="1700"/>
            </a:lvl9pPr>
          </a:lstStyle>
          <a:p/>
        </p:txBody>
      </p:sp>
      <p:sp>
        <p:nvSpPr>
          <p:cNvPr id="155" name="Google Shape;155;p26"/>
          <p:cNvSpPr txBox="1"/>
          <p:nvPr>
            <p:ph idx="5" type="body"/>
          </p:nvPr>
        </p:nvSpPr>
        <p:spPr>
          <a:xfrm>
            <a:off x="3387259" y="2706431"/>
            <a:ext cx="2211300" cy="693900"/>
          </a:xfrm>
          <a:prstGeom prst="rect">
            <a:avLst/>
          </a:prstGeom>
        </p:spPr>
        <p:txBody>
          <a:bodyPr anchorCtr="0" anchor="t" bIns="91425" lIns="91425" spcFirstLastPara="1" rIns="91425" wrap="square" tIns="91425">
            <a:noAutofit/>
          </a:bodyPr>
          <a:lstStyle>
            <a:lvl1pPr indent="-336550" lvl="0" marL="457200" rtl="0" algn="ctr">
              <a:lnSpc>
                <a:spcPct val="100000"/>
              </a:lnSpc>
              <a:spcBef>
                <a:spcPts val="0"/>
              </a:spcBef>
              <a:spcAft>
                <a:spcPts val="0"/>
              </a:spcAft>
              <a:buSzPts val="1700"/>
              <a:buChar char="●"/>
              <a:defRPr sz="1700"/>
            </a:lvl1pPr>
            <a:lvl2pPr indent="-336550" lvl="1" marL="914400" rtl="0" algn="ctr">
              <a:lnSpc>
                <a:spcPct val="100000"/>
              </a:lnSpc>
              <a:spcBef>
                <a:spcPts val="0"/>
              </a:spcBef>
              <a:spcAft>
                <a:spcPts val="0"/>
              </a:spcAft>
              <a:buSzPts val="1700"/>
              <a:buChar char="○"/>
              <a:defRPr sz="1700"/>
            </a:lvl2pPr>
            <a:lvl3pPr indent="-336550" lvl="2" marL="1371600" rtl="0" algn="ctr">
              <a:lnSpc>
                <a:spcPct val="100000"/>
              </a:lnSpc>
              <a:spcBef>
                <a:spcPts val="0"/>
              </a:spcBef>
              <a:spcAft>
                <a:spcPts val="0"/>
              </a:spcAft>
              <a:buSzPts val="1700"/>
              <a:buChar char="■"/>
              <a:defRPr sz="1700"/>
            </a:lvl3pPr>
            <a:lvl4pPr indent="-336550" lvl="3" marL="1828800" rtl="0" algn="ctr">
              <a:lnSpc>
                <a:spcPct val="100000"/>
              </a:lnSpc>
              <a:spcBef>
                <a:spcPts val="0"/>
              </a:spcBef>
              <a:spcAft>
                <a:spcPts val="0"/>
              </a:spcAft>
              <a:buSzPts val="1700"/>
              <a:buChar char="●"/>
              <a:defRPr sz="1700"/>
            </a:lvl4pPr>
            <a:lvl5pPr indent="-336550" lvl="4" marL="2286000" rtl="0" algn="ctr">
              <a:lnSpc>
                <a:spcPct val="100000"/>
              </a:lnSpc>
              <a:spcBef>
                <a:spcPts val="0"/>
              </a:spcBef>
              <a:spcAft>
                <a:spcPts val="0"/>
              </a:spcAft>
              <a:buSzPts val="1700"/>
              <a:buChar char="○"/>
              <a:defRPr sz="1700"/>
            </a:lvl5pPr>
            <a:lvl6pPr indent="-336550" lvl="5" marL="2743200" rtl="0" algn="ctr">
              <a:lnSpc>
                <a:spcPct val="100000"/>
              </a:lnSpc>
              <a:spcBef>
                <a:spcPts val="0"/>
              </a:spcBef>
              <a:spcAft>
                <a:spcPts val="0"/>
              </a:spcAft>
              <a:buSzPts val="1700"/>
              <a:buChar char="■"/>
              <a:defRPr sz="1700"/>
            </a:lvl6pPr>
            <a:lvl7pPr indent="-336550" lvl="6" marL="3200400" rtl="0" algn="ctr">
              <a:lnSpc>
                <a:spcPct val="100000"/>
              </a:lnSpc>
              <a:spcBef>
                <a:spcPts val="0"/>
              </a:spcBef>
              <a:spcAft>
                <a:spcPts val="0"/>
              </a:spcAft>
              <a:buSzPts val="1700"/>
              <a:buChar char="●"/>
              <a:defRPr sz="1700"/>
            </a:lvl7pPr>
            <a:lvl8pPr indent="-336550" lvl="7" marL="3657600" rtl="0" algn="ctr">
              <a:lnSpc>
                <a:spcPct val="100000"/>
              </a:lnSpc>
              <a:spcBef>
                <a:spcPts val="0"/>
              </a:spcBef>
              <a:spcAft>
                <a:spcPts val="0"/>
              </a:spcAft>
              <a:buSzPts val="1700"/>
              <a:buChar char="○"/>
              <a:defRPr sz="1700"/>
            </a:lvl8pPr>
            <a:lvl9pPr indent="-336550" lvl="8" marL="4114800" rtl="0" algn="ctr">
              <a:lnSpc>
                <a:spcPct val="100000"/>
              </a:lnSpc>
              <a:spcBef>
                <a:spcPts val="0"/>
              </a:spcBef>
              <a:spcAft>
                <a:spcPts val="0"/>
              </a:spcAft>
              <a:buSzPts val="1700"/>
              <a:buChar char="■"/>
              <a:defRPr sz="1700"/>
            </a:lvl9pPr>
          </a:lstStyle>
          <a:p/>
        </p:txBody>
      </p:sp>
      <p:sp>
        <p:nvSpPr>
          <p:cNvPr id="156" name="Google Shape;156;p26"/>
          <p:cNvSpPr txBox="1"/>
          <p:nvPr>
            <p:ph idx="6" type="body"/>
          </p:nvPr>
        </p:nvSpPr>
        <p:spPr>
          <a:xfrm>
            <a:off x="536269" y="2706431"/>
            <a:ext cx="2211300" cy="693900"/>
          </a:xfrm>
          <a:prstGeom prst="rect">
            <a:avLst/>
          </a:prstGeom>
        </p:spPr>
        <p:txBody>
          <a:bodyPr anchorCtr="0" anchor="t" bIns="91425" lIns="91425" spcFirstLastPara="1" rIns="91425" wrap="square" tIns="91425">
            <a:noAutofit/>
          </a:bodyPr>
          <a:lstStyle>
            <a:lvl1pPr indent="-336550" lvl="0" marL="457200" rtl="0" algn="ctr">
              <a:lnSpc>
                <a:spcPct val="100000"/>
              </a:lnSpc>
              <a:spcBef>
                <a:spcPts val="0"/>
              </a:spcBef>
              <a:spcAft>
                <a:spcPts val="0"/>
              </a:spcAft>
              <a:buSzPts val="1700"/>
              <a:buChar char="●"/>
              <a:defRPr sz="1700"/>
            </a:lvl1pPr>
            <a:lvl2pPr indent="-336550" lvl="1" marL="914400" rtl="0" algn="ctr">
              <a:lnSpc>
                <a:spcPct val="100000"/>
              </a:lnSpc>
              <a:spcBef>
                <a:spcPts val="0"/>
              </a:spcBef>
              <a:spcAft>
                <a:spcPts val="0"/>
              </a:spcAft>
              <a:buSzPts val="1700"/>
              <a:buChar char="○"/>
              <a:defRPr sz="1700"/>
            </a:lvl2pPr>
            <a:lvl3pPr indent="-336550" lvl="2" marL="1371600" rtl="0" algn="ctr">
              <a:lnSpc>
                <a:spcPct val="100000"/>
              </a:lnSpc>
              <a:spcBef>
                <a:spcPts val="0"/>
              </a:spcBef>
              <a:spcAft>
                <a:spcPts val="0"/>
              </a:spcAft>
              <a:buSzPts val="1700"/>
              <a:buChar char="■"/>
              <a:defRPr sz="1700"/>
            </a:lvl3pPr>
            <a:lvl4pPr indent="-336550" lvl="3" marL="1828800" rtl="0" algn="ctr">
              <a:lnSpc>
                <a:spcPct val="100000"/>
              </a:lnSpc>
              <a:spcBef>
                <a:spcPts val="0"/>
              </a:spcBef>
              <a:spcAft>
                <a:spcPts val="0"/>
              </a:spcAft>
              <a:buSzPts val="1700"/>
              <a:buChar char="●"/>
              <a:defRPr sz="1700"/>
            </a:lvl4pPr>
            <a:lvl5pPr indent="-336550" lvl="4" marL="2286000" rtl="0" algn="ctr">
              <a:lnSpc>
                <a:spcPct val="100000"/>
              </a:lnSpc>
              <a:spcBef>
                <a:spcPts val="0"/>
              </a:spcBef>
              <a:spcAft>
                <a:spcPts val="0"/>
              </a:spcAft>
              <a:buSzPts val="1700"/>
              <a:buChar char="○"/>
              <a:defRPr sz="1700"/>
            </a:lvl5pPr>
            <a:lvl6pPr indent="-336550" lvl="5" marL="2743200" rtl="0" algn="ctr">
              <a:lnSpc>
                <a:spcPct val="100000"/>
              </a:lnSpc>
              <a:spcBef>
                <a:spcPts val="0"/>
              </a:spcBef>
              <a:spcAft>
                <a:spcPts val="0"/>
              </a:spcAft>
              <a:buSzPts val="1700"/>
              <a:buChar char="■"/>
              <a:defRPr sz="1700"/>
            </a:lvl6pPr>
            <a:lvl7pPr indent="-336550" lvl="6" marL="3200400" rtl="0" algn="ctr">
              <a:lnSpc>
                <a:spcPct val="100000"/>
              </a:lnSpc>
              <a:spcBef>
                <a:spcPts val="0"/>
              </a:spcBef>
              <a:spcAft>
                <a:spcPts val="0"/>
              </a:spcAft>
              <a:buSzPts val="1700"/>
              <a:buChar char="●"/>
              <a:defRPr sz="1700"/>
            </a:lvl7pPr>
            <a:lvl8pPr indent="-336550" lvl="7" marL="3657600" rtl="0" algn="ctr">
              <a:lnSpc>
                <a:spcPct val="100000"/>
              </a:lnSpc>
              <a:spcBef>
                <a:spcPts val="0"/>
              </a:spcBef>
              <a:spcAft>
                <a:spcPts val="0"/>
              </a:spcAft>
              <a:buSzPts val="1700"/>
              <a:buChar char="○"/>
              <a:defRPr sz="1700"/>
            </a:lvl8pPr>
            <a:lvl9pPr indent="-336550" lvl="8" marL="4114800" rtl="0" algn="ctr">
              <a:lnSpc>
                <a:spcPct val="100000"/>
              </a:lnSpc>
              <a:spcBef>
                <a:spcPts val="0"/>
              </a:spcBef>
              <a:spcAft>
                <a:spcPts val="0"/>
              </a:spcAft>
              <a:buSzPts val="1700"/>
              <a:buChar char="■"/>
              <a:defRPr sz="1700"/>
            </a:lvl9pPr>
          </a:lstStyle>
          <a:p/>
        </p:txBody>
      </p:sp>
      <p:sp>
        <p:nvSpPr>
          <p:cNvPr id="157" name="Google Shape;157;p26"/>
          <p:cNvSpPr txBox="1"/>
          <p:nvPr>
            <p:ph idx="12" type="sldNum"/>
          </p:nvPr>
        </p:nvSpPr>
        <p:spPr>
          <a:xfrm>
            <a:off x="8556784" y="4749851"/>
            <a:ext cx="548775" cy="393750"/>
          </a:xfrm>
          <a:prstGeom prst="rect">
            <a:avLst/>
          </a:prstGeom>
        </p:spPr>
        <p:txBody>
          <a:bodyPr anchorCtr="0" anchor="t" bIns="91425" lIns="91425" spcFirstLastPara="1" rIns="91425" wrap="square" tIns="91425">
            <a:noAutofit/>
          </a:bodyPr>
          <a:lstStyle>
            <a:lvl1pPr lvl="0">
              <a:buNone/>
              <a:defRPr>
                <a:latin typeface="Times"/>
                <a:ea typeface="Times"/>
                <a:cs typeface="Times"/>
                <a:sym typeface="Times"/>
              </a:defRPr>
            </a:lvl1pPr>
            <a:lvl2pPr lvl="1">
              <a:buNone/>
              <a:defRPr>
                <a:latin typeface="Times"/>
                <a:ea typeface="Times"/>
                <a:cs typeface="Times"/>
                <a:sym typeface="Times"/>
              </a:defRPr>
            </a:lvl2pPr>
            <a:lvl3pPr lvl="2">
              <a:buNone/>
              <a:defRPr>
                <a:latin typeface="Times"/>
                <a:ea typeface="Times"/>
                <a:cs typeface="Times"/>
                <a:sym typeface="Times"/>
              </a:defRPr>
            </a:lvl3pPr>
            <a:lvl4pPr lvl="3">
              <a:buNone/>
              <a:defRPr>
                <a:latin typeface="Times"/>
                <a:ea typeface="Times"/>
                <a:cs typeface="Times"/>
                <a:sym typeface="Times"/>
              </a:defRPr>
            </a:lvl4pPr>
            <a:lvl5pPr lvl="4">
              <a:buNone/>
              <a:defRPr>
                <a:latin typeface="Times"/>
                <a:ea typeface="Times"/>
                <a:cs typeface="Times"/>
                <a:sym typeface="Times"/>
              </a:defRPr>
            </a:lvl5pPr>
            <a:lvl6pPr lvl="5">
              <a:buNone/>
              <a:defRPr>
                <a:latin typeface="Times"/>
                <a:ea typeface="Times"/>
                <a:cs typeface="Times"/>
                <a:sym typeface="Times"/>
              </a:defRPr>
            </a:lvl6pPr>
            <a:lvl7pPr lvl="6">
              <a:buNone/>
              <a:defRPr>
                <a:latin typeface="Times"/>
                <a:ea typeface="Times"/>
                <a:cs typeface="Times"/>
                <a:sym typeface="Times"/>
              </a:defRPr>
            </a:lvl7pPr>
            <a:lvl8pPr lvl="7">
              <a:buNone/>
              <a:defRPr>
                <a:latin typeface="Times"/>
                <a:ea typeface="Times"/>
                <a:cs typeface="Times"/>
                <a:sym typeface="Times"/>
              </a:defRPr>
            </a:lvl8pPr>
            <a:lvl9pPr lvl="8">
              <a:buNone/>
              <a:defRPr>
                <a:latin typeface="Times"/>
                <a:ea typeface="Times"/>
                <a:cs typeface="Times"/>
                <a:sym typeface="Time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Six columns">
  <p:cSld name="CUSTOM_12">
    <p:spTree>
      <p:nvGrpSpPr>
        <p:cNvPr id="158" name="Shape 158"/>
        <p:cNvGrpSpPr/>
        <p:nvPr/>
      </p:nvGrpSpPr>
      <p:grpSpPr>
        <a:xfrm>
          <a:off x="0" y="0"/>
          <a:ext cx="0" cy="0"/>
          <a:chOff x="0" y="0"/>
          <a:chExt cx="0" cy="0"/>
        </a:xfrm>
      </p:grpSpPr>
      <p:grpSp>
        <p:nvGrpSpPr>
          <p:cNvPr id="159" name="Google Shape;159;p27"/>
          <p:cNvGrpSpPr/>
          <p:nvPr/>
        </p:nvGrpSpPr>
        <p:grpSpPr>
          <a:xfrm>
            <a:off x="0" y="0"/>
            <a:ext cx="8912393" cy="4702871"/>
            <a:chOff x="-12" y="-20554"/>
            <a:chExt cx="10012800" cy="5456400"/>
          </a:xfrm>
        </p:grpSpPr>
        <p:cxnSp>
          <p:nvCxnSpPr>
            <p:cNvPr id="160" name="Google Shape;160;p27"/>
            <p:cNvCxnSpPr/>
            <p:nvPr/>
          </p:nvCxnSpPr>
          <p:spPr>
            <a:xfrm>
              <a:off x="-12" y="5435846"/>
              <a:ext cx="10012800" cy="0"/>
            </a:xfrm>
            <a:prstGeom prst="straightConnector1">
              <a:avLst/>
            </a:prstGeom>
            <a:noFill/>
            <a:ln cap="flat" cmpd="sng" w="9525">
              <a:solidFill>
                <a:schemeClr val="dk1"/>
              </a:solidFill>
              <a:prstDash val="solid"/>
              <a:round/>
              <a:headEnd len="sm" w="sm" type="none"/>
              <a:tailEnd len="sm" w="sm" type="none"/>
            </a:ln>
          </p:spPr>
        </p:cxnSp>
        <p:cxnSp>
          <p:nvCxnSpPr>
            <p:cNvPr id="161" name="Google Shape;161;p27"/>
            <p:cNvCxnSpPr/>
            <p:nvPr/>
          </p:nvCxnSpPr>
          <p:spPr>
            <a:xfrm rot="10800000">
              <a:off x="10012788" y="-20554"/>
              <a:ext cx="0" cy="5456400"/>
            </a:xfrm>
            <a:prstGeom prst="straightConnector1">
              <a:avLst/>
            </a:prstGeom>
            <a:noFill/>
            <a:ln cap="flat" cmpd="sng" w="9525">
              <a:solidFill>
                <a:schemeClr val="dk1"/>
              </a:solidFill>
              <a:prstDash val="solid"/>
              <a:round/>
              <a:headEnd len="sm" w="sm" type="none"/>
              <a:tailEnd len="sm" w="sm" type="none"/>
            </a:ln>
          </p:spPr>
        </p:cxnSp>
      </p:grpSp>
      <p:sp>
        <p:nvSpPr>
          <p:cNvPr id="162" name="Google Shape;162;p27"/>
          <p:cNvSpPr txBox="1"/>
          <p:nvPr>
            <p:ph idx="1" type="subTitle"/>
          </p:nvPr>
        </p:nvSpPr>
        <p:spPr>
          <a:xfrm>
            <a:off x="540300" y="1622700"/>
            <a:ext cx="2437875"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lvl1pPr>
            <a:lvl2pPr lvl="1" rtl="0">
              <a:spcBef>
                <a:spcPts val="1600"/>
              </a:spcBef>
              <a:spcAft>
                <a:spcPts val="0"/>
              </a:spcAft>
              <a:buSzPts val="1500"/>
              <a:buNone/>
              <a:defRPr b="1" sz="1500"/>
            </a:lvl2pPr>
            <a:lvl3pPr lvl="2" rtl="0">
              <a:spcBef>
                <a:spcPts val="1600"/>
              </a:spcBef>
              <a:spcAft>
                <a:spcPts val="0"/>
              </a:spcAft>
              <a:buSzPts val="1500"/>
              <a:buNone/>
              <a:defRPr b="1" sz="1500"/>
            </a:lvl3pPr>
            <a:lvl4pPr lvl="3" rtl="0">
              <a:spcBef>
                <a:spcPts val="1600"/>
              </a:spcBef>
              <a:spcAft>
                <a:spcPts val="0"/>
              </a:spcAft>
              <a:buSzPts val="1500"/>
              <a:buNone/>
              <a:defRPr b="1" sz="1500"/>
            </a:lvl4pPr>
            <a:lvl5pPr lvl="4" rtl="0">
              <a:spcBef>
                <a:spcPts val="1600"/>
              </a:spcBef>
              <a:spcAft>
                <a:spcPts val="0"/>
              </a:spcAft>
              <a:buSzPts val="1500"/>
              <a:buNone/>
              <a:defRPr b="1" sz="1500"/>
            </a:lvl5pPr>
            <a:lvl6pPr lvl="5" rtl="0">
              <a:spcBef>
                <a:spcPts val="1600"/>
              </a:spcBef>
              <a:spcAft>
                <a:spcPts val="0"/>
              </a:spcAft>
              <a:buSzPts val="1500"/>
              <a:buNone/>
              <a:defRPr b="1" sz="1500"/>
            </a:lvl6pPr>
            <a:lvl7pPr lvl="6" rtl="0">
              <a:spcBef>
                <a:spcPts val="1600"/>
              </a:spcBef>
              <a:spcAft>
                <a:spcPts val="0"/>
              </a:spcAft>
              <a:buSzPts val="1500"/>
              <a:buNone/>
              <a:defRPr b="1" sz="1500"/>
            </a:lvl7pPr>
            <a:lvl8pPr lvl="7" rtl="0">
              <a:spcBef>
                <a:spcPts val="1600"/>
              </a:spcBef>
              <a:spcAft>
                <a:spcPts val="0"/>
              </a:spcAft>
              <a:buSzPts val="1500"/>
              <a:buNone/>
              <a:defRPr b="1" sz="1500"/>
            </a:lvl8pPr>
            <a:lvl9pPr lvl="8" rtl="0">
              <a:spcBef>
                <a:spcPts val="1600"/>
              </a:spcBef>
              <a:spcAft>
                <a:spcPts val="1600"/>
              </a:spcAft>
              <a:buSzPts val="1500"/>
              <a:buNone/>
              <a:defRPr b="1" sz="1500"/>
            </a:lvl9pPr>
          </a:lstStyle>
          <a:p/>
        </p:txBody>
      </p:sp>
      <p:sp>
        <p:nvSpPr>
          <p:cNvPr id="163" name="Google Shape;163;p27"/>
          <p:cNvSpPr txBox="1"/>
          <p:nvPr>
            <p:ph idx="2" type="subTitle"/>
          </p:nvPr>
        </p:nvSpPr>
        <p:spPr>
          <a:xfrm>
            <a:off x="540300" y="3015243"/>
            <a:ext cx="2437875"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lvl1pPr>
            <a:lvl2pPr lvl="1" rtl="0">
              <a:spcBef>
                <a:spcPts val="1600"/>
              </a:spcBef>
              <a:spcAft>
                <a:spcPts val="0"/>
              </a:spcAft>
              <a:buSzPts val="1500"/>
              <a:buNone/>
              <a:defRPr b="1" sz="1500"/>
            </a:lvl2pPr>
            <a:lvl3pPr lvl="2" rtl="0">
              <a:spcBef>
                <a:spcPts val="1600"/>
              </a:spcBef>
              <a:spcAft>
                <a:spcPts val="0"/>
              </a:spcAft>
              <a:buSzPts val="1500"/>
              <a:buNone/>
              <a:defRPr b="1" sz="1500"/>
            </a:lvl3pPr>
            <a:lvl4pPr lvl="3" rtl="0">
              <a:spcBef>
                <a:spcPts val="1600"/>
              </a:spcBef>
              <a:spcAft>
                <a:spcPts val="0"/>
              </a:spcAft>
              <a:buSzPts val="1500"/>
              <a:buNone/>
              <a:defRPr b="1" sz="1500"/>
            </a:lvl4pPr>
            <a:lvl5pPr lvl="4" rtl="0">
              <a:spcBef>
                <a:spcPts val="1600"/>
              </a:spcBef>
              <a:spcAft>
                <a:spcPts val="0"/>
              </a:spcAft>
              <a:buSzPts val="1500"/>
              <a:buNone/>
              <a:defRPr b="1" sz="1500"/>
            </a:lvl5pPr>
            <a:lvl6pPr lvl="5" rtl="0">
              <a:spcBef>
                <a:spcPts val="1600"/>
              </a:spcBef>
              <a:spcAft>
                <a:spcPts val="0"/>
              </a:spcAft>
              <a:buSzPts val="1500"/>
              <a:buNone/>
              <a:defRPr b="1" sz="1500"/>
            </a:lvl6pPr>
            <a:lvl7pPr lvl="6" rtl="0">
              <a:spcBef>
                <a:spcPts val="1600"/>
              </a:spcBef>
              <a:spcAft>
                <a:spcPts val="0"/>
              </a:spcAft>
              <a:buSzPts val="1500"/>
              <a:buNone/>
              <a:defRPr b="1" sz="1500"/>
            </a:lvl7pPr>
            <a:lvl8pPr lvl="7" rtl="0">
              <a:spcBef>
                <a:spcPts val="1600"/>
              </a:spcBef>
              <a:spcAft>
                <a:spcPts val="0"/>
              </a:spcAft>
              <a:buSzPts val="1500"/>
              <a:buNone/>
              <a:defRPr b="1" sz="1500"/>
            </a:lvl8pPr>
            <a:lvl9pPr lvl="8" rtl="0">
              <a:spcBef>
                <a:spcPts val="1600"/>
              </a:spcBef>
              <a:spcAft>
                <a:spcPts val="1600"/>
              </a:spcAft>
              <a:buSzPts val="1500"/>
              <a:buNone/>
              <a:defRPr b="1" sz="1500"/>
            </a:lvl9pPr>
          </a:lstStyle>
          <a:p/>
        </p:txBody>
      </p:sp>
      <p:sp>
        <p:nvSpPr>
          <p:cNvPr id="164" name="Google Shape;164;p27"/>
          <p:cNvSpPr txBox="1"/>
          <p:nvPr>
            <p:ph idx="3" type="subTitle"/>
          </p:nvPr>
        </p:nvSpPr>
        <p:spPr>
          <a:xfrm>
            <a:off x="6286340" y="1629735"/>
            <a:ext cx="2437875"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lvl1pPr>
            <a:lvl2pPr lvl="1" rtl="0">
              <a:spcBef>
                <a:spcPts val="1600"/>
              </a:spcBef>
              <a:spcAft>
                <a:spcPts val="0"/>
              </a:spcAft>
              <a:buSzPts val="1500"/>
              <a:buNone/>
              <a:defRPr b="1" sz="1500"/>
            </a:lvl2pPr>
            <a:lvl3pPr lvl="2" rtl="0">
              <a:spcBef>
                <a:spcPts val="1600"/>
              </a:spcBef>
              <a:spcAft>
                <a:spcPts val="0"/>
              </a:spcAft>
              <a:buSzPts val="1500"/>
              <a:buNone/>
              <a:defRPr b="1" sz="1500"/>
            </a:lvl3pPr>
            <a:lvl4pPr lvl="3" rtl="0">
              <a:spcBef>
                <a:spcPts val="1600"/>
              </a:spcBef>
              <a:spcAft>
                <a:spcPts val="0"/>
              </a:spcAft>
              <a:buSzPts val="1500"/>
              <a:buNone/>
              <a:defRPr b="1" sz="1500"/>
            </a:lvl4pPr>
            <a:lvl5pPr lvl="4" rtl="0">
              <a:spcBef>
                <a:spcPts val="1600"/>
              </a:spcBef>
              <a:spcAft>
                <a:spcPts val="0"/>
              </a:spcAft>
              <a:buSzPts val="1500"/>
              <a:buNone/>
              <a:defRPr b="1" sz="1500"/>
            </a:lvl5pPr>
            <a:lvl6pPr lvl="5" rtl="0">
              <a:spcBef>
                <a:spcPts val="1600"/>
              </a:spcBef>
              <a:spcAft>
                <a:spcPts val="0"/>
              </a:spcAft>
              <a:buSzPts val="1500"/>
              <a:buNone/>
              <a:defRPr b="1" sz="1500"/>
            </a:lvl6pPr>
            <a:lvl7pPr lvl="6" rtl="0">
              <a:spcBef>
                <a:spcPts val="1600"/>
              </a:spcBef>
              <a:spcAft>
                <a:spcPts val="0"/>
              </a:spcAft>
              <a:buSzPts val="1500"/>
              <a:buNone/>
              <a:defRPr b="1" sz="1500"/>
            </a:lvl7pPr>
            <a:lvl8pPr lvl="7" rtl="0">
              <a:spcBef>
                <a:spcPts val="1600"/>
              </a:spcBef>
              <a:spcAft>
                <a:spcPts val="0"/>
              </a:spcAft>
              <a:buSzPts val="1500"/>
              <a:buNone/>
              <a:defRPr b="1" sz="1500"/>
            </a:lvl8pPr>
            <a:lvl9pPr lvl="8" rtl="0">
              <a:spcBef>
                <a:spcPts val="1600"/>
              </a:spcBef>
              <a:spcAft>
                <a:spcPts val="1600"/>
              </a:spcAft>
              <a:buSzPts val="1500"/>
              <a:buNone/>
              <a:defRPr b="1" sz="1500"/>
            </a:lvl9pPr>
          </a:lstStyle>
          <a:p/>
        </p:txBody>
      </p:sp>
      <p:sp>
        <p:nvSpPr>
          <p:cNvPr id="165" name="Google Shape;165;p27"/>
          <p:cNvSpPr txBox="1"/>
          <p:nvPr>
            <p:ph idx="4" type="subTitle"/>
          </p:nvPr>
        </p:nvSpPr>
        <p:spPr>
          <a:xfrm>
            <a:off x="3428840" y="1635712"/>
            <a:ext cx="2437875"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lvl1pPr>
            <a:lvl2pPr lvl="1" rtl="0">
              <a:spcBef>
                <a:spcPts val="1600"/>
              </a:spcBef>
              <a:spcAft>
                <a:spcPts val="0"/>
              </a:spcAft>
              <a:buSzPts val="1500"/>
              <a:buNone/>
              <a:defRPr b="1" sz="1500"/>
            </a:lvl2pPr>
            <a:lvl3pPr lvl="2" rtl="0">
              <a:spcBef>
                <a:spcPts val="1600"/>
              </a:spcBef>
              <a:spcAft>
                <a:spcPts val="0"/>
              </a:spcAft>
              <a:buSzPts val="1500"/>
              <a:buNone/>
              <a:defRPr b="1" sz="1500"/>
            </a:lvl3pPr>
            <a:lvl4pPr lvl="3" rtl="0">
              <a:spcBef>
                <a:spcPts val="1600"/>
              </a:spcBef>
              <a:spcAft>
                <a:spcPts val="0"/>
              </a:spcAft>
              <a:buSzPts val="1500"/>
              <a:buNone/>
              <a:defRPr b="1" sz="1500"/>
            </a:lvl4pPr>
            <a:lvl5pPr lvl="4" rtl="0">
              <a:spcBef>
                <a:spcPts val="1600"/>
              </a:spcBef>
              <a:spcAft>
                <a:spcPts val="0"/>
              </a:spcAft>
              <a:buSzPts val="1500"/>
              <a:buNone/>
              <a:defRPr b="1" sz="1500"/>
            </a:lvl5pPr>
            <a:lvl6pPr lvl="5" rtl="0">
              <a:spcBef>
                <a:spcPts val="1600"/>
              </a:spcBef>
              <a:spcAft>
                <a:spcPts val="0"/>
              </a:spcAft>
              <a:buSzPts val="1500"/>
              <a:buNone/>
              <a:defRPr b="1" sz="1500"/>
            </a:lvl6pPr>
            <a:lvl7pPr lvl="6" rtl="0">
              <a:spcBef>
                <a:spcPts val="1600"/>
              </a:spcBef>
              <a:spcAft>
                <a:spcPts val="0"/>
              </a:spcAft>
              <a:buSzPts val="1500"/>
              <a:buNone/>
              <a:defRPr b="1" sz="1500"/>
            </a:lvl7pPr>
            <a:lvl8pPr lvl="7" rtl="0">
              <a:spcBef>
                <a:spcPts val="1600"/>
              </a:spcBef>
              <a:spcAft>
                <a:spcPts val="0"/>
              </a:spcAft>
              <a:buSzPts val="1500"/>
              <a:buNone/>
              <a:defRPr b="1" sz="1500"/>
            </a:lvl8pPr>
            <a:lvl9pPr lvl="8" rtl="0">
              <a:spcBef>
                <a:spcPts val="1600"/>
              </a:spcBef>
              <a:spcAft>
                <a:spcPts val="1600"/>
              </a:spcAft>
              <a:buSzPts val="1500"/>
              <a:buNone/>
              <a:defRPr b="1" sz="1500"/>
            </a:lvl9pPr>
          </a:lstStyle>
          <a:p/>
        </p:txBody>
      </p:sp>
      <p:sp>
        <p:nvSpPr>
          <p:cNvPr id="166" name="Google Shape;166;p27"/>
          <p:cNvSpPr txBox="1"/>
          <p:nvPr>
            <p:ph idx="5" type="subTitle"/>
          </p:nvPr>
        </p:nvSpPr>
        <p:spPr>
          <a:xfrm>
            <a:off x="3428840" y="3015243"/>
            <a:ext cx="2437875"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lvl1pPr>
            <a:lvl2pPr lvl="1" rtl="0">
              <a:spcBef>
                <a:spcPts val="1600"/>
              </a:spcBef>
              <a:spcAft>
                <a:spcPts val="0"/>
              </a:spcAft>
              <a:buSzPts val="1500"/>
              <a:buNone/>
              <a:defRPr b="1" sz="1500"/>
            </a:lvl2pPr>
            <a:lvl3pPr lvl="2" rtl="0">
              <a:spcBef>
                <a:spcPts val="1600"/>
              </a:spcBef>
              <a:spcAft>
                <a:spcPts val="0"/>
              </a:spcAft>
              <a:buSzPts val="1500"/>
              <a:buNone/>
              <a:defRPr b="1" sz="1500"/>
            </a:lvl3pPr>
            <a:lvl4pPr lvl="3" rtl="0">
              <a:spcBef>
                <a:spcPts val="1600"/>
              </a:spcBef>
              <a:spcAft>
                <a:spcPts val="0"/>
              </a:spcAft>
              <a:buSzPts val="1500"/>
              <a:buNone/>
              <a:defRPr b="1" sz="1500"/>
            </a:lvl4pPr>
            <a:lvl5pPr lvl="4" rtl="0">
              <a:spcBef>
                <a:spcPts val="1600"/>
              </a:spcBef>
              <a:spcAft>
                <a:spcPts val="0"/>
              </a:spcAft>
              <a:buSzPts val="1500"/>
              <a:buNone/>
              <a:defRPr b="1" sz="1500"/>
            </a:lvl5pPr>
            <a:lvl6pPr lvl="5" rtl="0">
              <a:spcBef>
                <a:spcPts val="1600"/>
              </a:spcBef>
              <a:spcAft>
                <a:spcPts val="0"/>
              </a:spcAft>
              <a:buSzPts val="1500"/>
              <a:buNone/>
              <a:defRPr b="1" sz="1500"/>
            </a:lvl6pPr>
            <a:lvl7pPr lvl="6" rtl="0">
              <a:spcBef>
                <a:spcPts val="1600"/>
              </a:spcBef>
              <a:spcAft>
                <a:spcPts val="0"/>
              </a:spcAft>
              <a:buSzPts val="1500"/>
              <a:buNone/>
              <a:defRPr b="1" sz="1500"/>
            </a:lvl7pPr>
            <a:lvl8pPr lvl="7" rtl="0">
              <a:spcBef>
                <a:spcPts val="1600"/>
              </a:spcBef>
              <a:spcAft>
                <a:spcPts val="0"/>
              </a:spcAft>
              <a:buSzPts val="1500"/>
              <a:buNone/>
              <a:defRPr b="1" sz="1500"/>
            </a:lvl8pPr>
            <a:lvl9pPr lvl="8" rtl="0">
              <a:spcBef>
                <a:spcPts val="1600"/>
              </a:spcBef>
              <a:spcAft>
                <a:spcPts val="1600"/>
              </a:spcAft>
              <a:buSzPts val="1500"/>
              <a:buNone/>
              <a:defRPr b="1" sz="1500"/>
            </a:lvl9pPr>
          </a:lstStyle>
          <a:p/>
        </p:txBody>
      </p:sp>
      <p:sp>
        <p:nvSpPr>
          <p:cNvPr id="167" name="Google Shape;167;p27"/>
          <p:cNvSpPr txBox="1"/>
          <p:nvPr>
            <p:ph idx="6" type="subTitle"/>
          </p:nvPr>
        </p:nvSpPr>
        <p:spPr>
          <a:xfrm>
            <a:off x="6286340" y="3001335"/>
            <a:ext cx="2437875"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lvl1pPr>
            <a:lvl2pPr lvl="1" rtl="0">
              <a:spcBef>
                <a:spcPts val="1600"/>
              </a:spcBef>
              <a:spcAft>
                <a:spcPts val="0"/>
              </a:spcAft>
              <a:buSzPts val="1500"/>
              <a:buNone/>
              <a:defRPr b="1" sz="1500"/>
            </a:lvl2pPr>
            <a:lvl3pPr lvl="2" rtl="0">
              <a:spcBef>
                <a:spcPts val="1600"/>
              </a:spcBef>
              <a:spcAft>
                <a:spcPts val="0"/>
              </a:spcAft>
              <a:buSzPts val="1500"/>
              <a:buNone/>
              <a:defRPr b="1" sz="1500"/>
            </a:lvl3pPr>
            <a:lvl4pPr lvl="3" rtl="0">
              <a:spcBef>
                <a:spcPts val="1600"/>
              </a:spcBef>
              <a:spcAft>
                <a:spcPts val="0"/>
              </a:spcAft>
              <a:buSzPts val="1500"/>
              <a:buNone/>
              <a:defRPr b="1" sz="1500"/>
            </a:lvl4pPr>
            <a:lvl5pPr lvl="4" rtl="0">
              <a:spcBef>
                <a:spcPts val="1600"/>
              </a:spcBef>
              <a:spcAft>
                <a:spcPts val="0"/>
              </a:spcAft>
              <a:buSzPts val="1500"/>
              <a:buNone/>
              <a:defRPr b="1" sz="1500"/>
            </a:lvl5pPr>
            <a:lvl6pPr lvl="5" rtl="0">
              <a:spcBef>
                <a:spcPts val="1600"/>
              </a:spcBef>
              <a:spcAft>
                <a:spcPts val="0"/>
              </a:spcAft>
              <a:buSzPts val="1500"/>
              <a:buNone/>
              <a:defRPr b="1" sz="1500"/>
            </a:lvl6pPr>
            <a:lvl7pPr lvl="6" rtl="0">
              <a:spcBef>
                <a:spcPts val="1600"/>
              </a:spcBef>
              <a:spcAft>
                <a:spcPts val="0"/>
              </a:spcAft>
              <a:buSzPts val="1500"/>
              <a:buNone/>
              <a:defRPr b="1" sz="1500"/>
            </a:lvl7pPr>
            <a:lvl8pPr lvl="7" rtl="0">
              <a:spcBef>
                <a:spcPts val="1600"/>
              </a:spcBef>
              <a:spcAft>
                <a:spcPts val="0"/>
              </a:spcAft>
              <a:buSzPts val="1500"/>
              <a:buNone/>
              <a:defRPr b="1" sz="1500"/>
            </a:lvl8pPr>
            <a:lvl9pPr lvl="8" rtl="0">
              <a:spcBef>
                <a:spcPts val="1600"/>
              </a:spcBef>
              <a:spcAft>
                <a:spcPts val="1600"/>
              </a:spcAft>
              <a:buSzPts val="1500"/>
              <a:buNone/>
              <a:defRPr b="1" sz="1500"/>
            </a:lvl9pPr>
          </a:lstStyle>
          <a:p/>
        </p:txBody>
      </p:sp>
      <p:sp>
        <p:nvSpPr>
          <p:cNvPr id="168" name="Google Shape;168;p27"/>
          <p:cNvSpPr txBox="1"/>
          <p:nvPr>
            <p:ph type="title"/>
          </p:nvPr>
        </p:nvSpPr>
        <p:spPr>
          <a:xfrm>
            <a:off x="540300" y="673631"/>
            <a:ext cx="8183925" cy="572625"/>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169" name="Google Shape;169;p27"/>
          <p:cNvSpPr txBox="1"/>
          <p:nvPr>
            <p:ph idx="7" type="body"/>
          </p:nvPr>
        </p:nvSpPr>
        <p:spPr>
          <a:xfrm>
            <a:off x="3428840" y="1942350"/>
            <a:ext cx="2437875" cy="625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70" name="Google Shape;170;p27"/>
          <p:cNvSpPr txBox="1"/>
          <p:nvPr>
            <p:ph idx="8" type="body"/>
          </p:nvPr>
        </p:nvSpPr>
        <p:spPr>
          <a:xfrm>
            <a:off x="6286340" y="3313950"/>
            <a:ext cx="2437875"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1" name="Google Shape;171;p27"/>
          <p:cNvSpPr txBox="1"/>
          <p:nvPr>
            <p:ph idx="9" type="body"/>
          </p:nvPr>
        </p:nvSpPr>
        <p:spPr>
          <a:xfrm>
            <a:off x="3428840" y="3313950"/>
            <a:ext cx="2437875"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2" name="Google Shape;172;p27"/>
          <p:cNvSpPr txBox="1"/>
          <p:nvPr>
            <p:ph idx="13" type="body"/>
          </p:nvPr>
        </p:nvSpPr>
        <p:spPr>
          <a:xfrm>
            <a:off x="540300" y="1942350"/>
            <a:ext cx="2437875"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3" name="Google Shape;173;p27"/>
          <p:cNvSpPr txBox="1"/>
          <p:nvPr>
            <p:ph idx="14" type="body"/>
          </p:nvPr>
        </p:nvSpPr>
        <p:spPr>
          <a:xfrm>
            <a:off x="6286340" y="1942350"/>
            <a:ext cx="2437875"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4" name="Google Shape;174;p27"/>
          <p:cNvSpPr txBox="1"/>
          <p:nvPr>
            <p:ph idx="15" type="body"/>
          </p:nvPr>
        </p:nvSpPr>
        <p:spPr>
          <a:xfrm>
            <a:off x="540300" y="3313950"/>
            <a:ext cx="2437875"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5" name="Google Shape;175;p27"/>
          <p:cNvSpPr txBox="1"/>
          <p:nvPr>
            <p:ph idx="12" type="sldNum"/>
          </p:nvPr>
        </p:nvSpPr>
        <p:spPr>
          <a:xfrm>
            <a:off x="8556784" y="4749851"/>
            <a:ext cx="548775" cy="393750"/>
          </a:xfrm>
          <a:prstGeom prst="rect">
            <a:avLst/>
          </a:prstGeom>
        </p:spPr>
        <p:txBody>
          <a:bodyPr anchorCtr="0" anchor="t" bIns="91425" lIns="91425" spcFirstLastPara="1" rIns="91425" wrap="square" tIns="91425">
            <a:noAutofit/>
          </a:bodyPr>
          <a:lstStyle>
            <a:lvl1pPr lvl="0">
              <a:buNone/>
              <a:defRPr>
                <a:latin typeface="Times"/>
                <a:ea typeface="Times"/>
                <a:cs typeface="Times"/>
                <a:sym typeface="Times"/>
              </a:defRPr>
            </a:lvl1pPr>
            <a:lvl2pPr lvl="1">
              <a:buNone/>
              <a:defRPr>
                <a:latin typeface="Times"/>
                <a:ea typeface="Times"/>
                <a:cs typeface="Times"/>
                <a:sym typeface="Times"/>
              </a:defRPr>
            </a:lvl2pPr>
            <a:lvl3pPr lvl="2">
              <a:buNone/>
              <a:defRPr>
                <a:latin typeface="Times"/>
                <a:ea typeface="Times"/>
                <a:cs typeface="Times"/>
                <a:sym typeface="Times"/>
              </a:defRPr>
            </a:lvl3pPr>
            <a:lvl4pPr lvl="3">
              <a:buNone/>
              <a:defRPr>
                <a:latin typeface="Times"/>
                <a:ea typeface="Times"/>
                <a:cs typeface="Times"/>
                <a:sym typeface="Times"/>
              </a:defRPr>
            </a:lvl4pPr>
            <a:lvl5pPr lvl="4">
              <a:buNone/>
              <a:defRPr>
                <a:latin typeface="Times"/>
                <a:ea typeface="Times"/>
                <a:cs typeface="Times"/>
                <a:sym typeface="Times"/>
              </a:defRPr>
            </a:lvl5pPr>
            <a:lvl6pPr lvl="5">
              <a:buNone/>
              <a:defRPr>
                <a:latin typeface="Times"/>
                <a:ea typeface="Times"/>
                <a:cs typeface="Times"/>
                <a:sym typeface="Times"/>
              </a:defRPr>
            </a:lvl6pPr>
            <a:lvl7pPr lvl="6">
              <a:buNone/>
              <a:defRPr>
                <a:latin typeface="Times"/>
                <a:ea typeface="Times"/>
                <a:cs typeface="Times"/>
                <a:sym typeface="Times"/>
              </a:defRPr>
            </a:lvl7pPr>
            <a:lvl8pPr lvl="7">
              <a:buNone/>
              <a:defRPr>
                <a:latin typeface="Times"/>
                <a:ea typeface="Times"/>
                <a:cs typeface="Times"/>
                <a:sym typeface="Times"/>
              </a:defRPr>
            </a:lvl8pPr>
            <a:lvl9pPr lvl="8">
              <a:buNone/>
              <a:defRPr>
                <a:latin typeface="Times"/>
                <a:ea typeface="Times"/>
                <a:cs typeface="Times"/>
                <a:sym typeface="Time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4 Map">
  <p:cSld name="CUSTOM_13">
    <p:spTree>
      <p:nvGrpSpPr>
        <p:cNvPr id="176" name="Shape 176"/>
        <p:cNvGrpSpPr/>
        <p:nvPr/>
      </p:nvGrpSpPr>
      <p:grpSpPr>
        <a:xfrm>
          <a:off x="0" y="0"/>
          <a:ext cx="0" cy="0"/>
          <a:chOff x="0" y="0"/>
          <a:chExt cx="0" cy="0"/>
        </a:xfrm>
      </p:grpSpPr>
      <p:sp>
        <p:nvSpPr>
          <p:cNvPr id="177" name="Google Shape;177;p28"/>
          <p:cNvSpPr txBox="1"/>
          <p:nvPr>
            <p:ph idx="1" type="subTitle"/>
          </p:nvPr>
        </p:nvSpPr>
        <p:spPr>
          <a:xfrm>
            <a:off x="6283875" y="1411781"/>
            <a:ext cx="2548350"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400"/>
            </a:lvl1pPr>
            <a:lvl2pPr lvl="1" rtl="0">
              <a:spcBef>
                <a:spcPts val="1600"/>
              </a:spcBef>
              <a:spcAft>
                <a:spcPts val="0"/>
              </a:spcAft>
              <a:buSzPts val="1400"/>
              <a:buNone/>
              <a:defRPr b="1" sz="1400"/>
            </a:lvl2pPr>
            <a:lvl3pPr lvl="2" rtl="0">
              <a:spcBef>
                <a:spcPts val="1600"/>
              </a:spcBef>
              <a:spcAft>
                <a:spcPts val="0"/>
              </a:spcAft>
              <a:buSzPts val="1400"/>
              <a:buNone/>
              <a:defRPr b="1" sz="1400"/>
            </a:lvl3pPr>
            <a:lvl4pPr lvl="3" rtl="0">
              <a:spcBef>
                <a:spcPts val="1600"/>
              </a:spcBef>
              <a:spcAft>
                <a:spcPts val="0"/>
              </a:spcAft>
              <a:buSzPts val="1400"/>
              <a:buNone/>
              <a:defRPr b="1" sz="1400"/>
            </a:lvl4pPr>
            <a:lvl5pPr lvl="4" rtl="0">
              <a:spcBef>
                <a:spcPts val="1600"/>
              </a:spcBef>
              <a:spcAft>
                <a:spcPts val="0"/>
              </a:spcAft>
              <a:buSzPts val="1400"/>
              <a:buNone/>
              <a:defRPr b="1" sz="1400"/>
            </a:lvl5pPr>
            <a:lvl6pPr lvl="5" rtl="0">
              <a:spcBef>
                <a:spcPts val="1600"/>
              </a:spcBef>
              <a:spcAft>
                <a:spcPts val="0"/>
              </a:spcAft>
              <a:buSzPts val="1400"/>
              <a:buNone/>
              <a:defRPr b="1" sz="1400"/>
            </a:lvl6pPr>
            <a:lvl7pPr lvl="6" rtl="0">
              <a:spcBef>
                <a:spcPts val="1600"/>
              </a:spcBef>
              <a:spcAft>
                <a:spcPts val="0"/>
              </a:spcAft>
              <a:buSzPts val="1400"/>
              <a:buNone/>
              <a:defRPr b="1" sz="1400"/>
            </a:lvl7pPr>
            <a:lvl8pPr lvl="7" rtl="0">
              <a:spcBef>
                <a:spcPts val="1600"/>
              </a:spcBef>
              <a:spcAft>
                <a:spcPts val="0"/>
              </a:spcAft>
              <a:buSzPts val="1400"/>
              <a:buNone/>
              <a:defRPr b="1" sz="1400"/>
            </a:lvl8pPr>
            <a:lvl9pPr lvl="8" rtl="0">
              <a:spcBef>
                <a:spcPts val="1600"/>
              </a:spcBef>
              <a:spcAft>
                <a:spcPts val="1600"/>
              </a:spcAft>
              <a:buSzPts val="1400"/>
              <a:buNone/>
              <a:defRPr b="1" sz="1400"/>
            </a:lvl9pPr>
          </a:lstStyle>
          <a:p/>
        </p:txBody>
      </p:sp>
      <p:sp>
        <p:nvSpPr>
          <p:cNvPr id="178" name="Google Shape;178;p28"/>
          <p:cNvSpPr txBox="1"/>
          <p:nvPr>
            <p:ph idx="2" type="subTitle"/>
          </p:nvPr>
        </p:nvSpPr>
        <p:spPr>
          <a:xfrm>
            <a:off x="6283875" y="3077068"/>
            <a:ext cx="2548350"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400"/>
            </a:lvl1pPr>
            <a:lvl2pPr lvl="1" rtl="0">
              <a:spcBef>
                <a:spcPts val="1600"/>
              </a:spcBef>
              <a:spcAft>
                <a:spcPts val="0"/>
              </a:spcAft>
              <a:buSzPts val="1400"/>
              <a:buNone/>
              <a:defRPr b="1" sz="1400"/>
            </a:lvl2pPr>
            <a:lvl3pPr lvl="2" rtl="0">
              <a:spcBef>
                <a:spcPts val="1600"/>
              </a:spcBef>
              <a:spcAft>
                <a:spcPts val="0"/>
              </a:spcAft>
              <a:buSzPts val="1400"/>
              <a:buNone/>
              <a:defRPr b="1" sz="1400"/>
            </a:lvl3pPr>
            <a:lvl4pPr lvl="3" rtl="0">
              <a:spcBef>
                <a:spcPts val="1600"/>
              </a:spcBef>
              <a:spcAft>
                <a:spcPts val="0"/>
              </a:spcAft>
              <a:buSzPts val="1400"/>
              <a:buNone/>
              <a:defRPr b="1" sz="1400"/>
            </a:lvl4pPr>
            <a:lvl5pPr lvl="4" rtl="0">
              <a:spcBef>
                <a:spcPts val="1600"/>
              </a:spcBef>
              <a:spcAft>
                <a:spcPts val="0"/>
              </a:spcAft>
              <a:buSzPts val="1400"/>
              <a:buNone/>
              <a:defRPr b="1" sz="1400"/>
            </a:lvl5pPr>
            <a:lvl6pPr lvl="5" rtl="0">
              <a:spcBef>
                <a:spcPts val="1600"/>
              </a:spcBef>
              <a:spcAft>
                <a:spcPts val="0"/>
              </a:spcAft>
              <a:buSzPts val="1400"/>
              <a:buNone/>
              <a:defRPr b="1" sz="1400"/>
            </a:lvl6pPr>
            <a:lvl7pPr lvl="6" rtl="0">
              <a:spcBef>
                <a:spcPts val="1600"/>
              </a:spcBef>
              <a:spcAft>
                <a:spcPts val="0"/>
              </a:spcAft>
              <a:buSzPts val="1400"/>
              <a:buNone/>
              <a:defRPr b="1" sz="1400"/>
            </a:lvl7pPr>
            <a:lvl8pPr lvl="7" rtl="0">
              <a:spcBef>
                <a:spcPts val="1600"/>
              </a:spcBef>
              <a:spcAft>
                <a:spcPts val="0"/>
              </a:spcAft>
              <a:buSzPts val="1400"/>
              <a:buNone/>
              <a:defRPr b="1" sz="1400"/>
            </a:lvl8pPr>
            <a:lvl9pPr lvl="8" rtl="0">
              <a:spcBef>
                <a:spcPts val="1600"/>
              </a:spcBef>
              <a:spcAft>
                <a:spcPts val="1600"/>
              </a:spcAft>
              <a:buSzPts val="1400"/>
              <a:buNone/>
              <a:defRPr b="1" sz="1400"/>
            </a:lvl9pPr>
          </a:lstStyle>
          <a:p/>
        </p:txBody>
      </p:sp>
      <p:sp>
        <p:nvSpPr>
          <p:cNvPr id="179" name="Google Shape;179;p28"/>
          <p:cNvSpPr txBox="1"/>
          <p:nvPr>
            <p:ph type="title"/>
          </p:nvPr>
        </p:nvSpPr>
        <p:spPr>
          <a:xfrm>
            <a:off x="311700" y="445025"/>
            <a:ext cx="8520525" cy="572625"/>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180" name="Google Shape;180;p28"/>
          <p:cNvSpPr txBox="1"/>
          <p:nvPr>
            <p:ph idx="3" type="body"/>
          </p:nvPr>
        </p:nvSpPr>
        <p:spPr>
          <a:xfrm>
            <a:off x="6283875" y="1738781"/>
            <a:ext cx="2548350" cy="116505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0"/>
              </a:spcBef>
              <a:spcAft>
                <a:spcPts val="0"/>
              </a:spcAft>
              <a:buSzPts val="1100"/>
              <a:buChar char="○"/>
              <a:defRPr sz="1100"/>
            </a:lvl2pPr>
            <a:lvl3pPr indent="-298450" lvl="2" marL="1371600">
              <a:lnSpc>
                <a:spcPct val="100000"/>
              </a:lnSpc>
              <a:spcBef>
                <a:spcPts val="0"/>
              </a:spcBef>
              <a:spcAft>
                <a:spcPts val="0"/>
              </a:spcAft>
              <a:buSzPts val="1100"/>
              <a:buChar char="■"/>
              <a:defRPr sz="1100"/>
            </a:lvl3pPr>
            <a:lvl4pPr indent="-298450" lvl="3" marL="1828800">
              <a:lnSpc>
                <a:spcPct val="100000"/>
              </a:lnSpc>
              <a:spcBef>
                <a:spcPts val="0"/>
              </a:spcBef>
              <a:spcAft>
                <a:spcPts val="0"/>
              </a:spcAft>
              <a:buSzPts val="1100"/>
              <a:buChar char="●"/>
              <a:defRPr sz="1100"/>
            </a:lvl4pPr>
            <a:lvl5pPr indent="-298450" lvl="4" marL="2286000">
              <a:lnSpc>
                <a:spcPct val="100000"/>
              </a:lnSpc>
              <a:spcBef>
                <a:spcPts val="0"/>
              </a:spcBef>
              <a:spcAft>
                <a:spcPts val="0"/>
              </a:spcAft>
              <a:buSzPts val="1100"/>
              <a:buChar char="○"/>
              <a:defRPr sz="1100"/>
            </a:lvl5pPr>
            <a:lvl6pPr indent="-298450" lvl="5" marL="2743200">
              <a:lnSpc>
                <a:spcPct val="100000"/>
              </a:lnSpc>
              <a:spcBef>
                <a:spcPts val="0"/>
              </a:spcBef>
              <a:spcAft>
                <a:spcPts val="0"/>
              </a:spcAft>
              <a:buSzPts val="1100"/>
              <a:buChar char="■"/>
              <a:defRPr sz="1100"/>
            </a:lvl6pPr>
            <a:lvl7pPr indent="-298450" lvl="6" marL="3200400">
              <a:lnSpc>
                <a:spcPct val="100000"/>
              </a:lnSpc>
              <a:spcBef>
                <a:spcPts val="0"/>
              </a:spcBef>
              <a:spcAft>
                <a:spcPts val="0"/>
              </a:spcAft>
              <a:buSzPts val="1100"/>
              <a:buChar char="●"/>
              <a:defRPr sz="1100"/>
            </a:lvl7pPr>
            <a:lvl8pPr indent="-298450" lvl="7" marL="3657600">
              <a:lnSpc>
                <a:spcPct val="100000"/>
              </a:lnSpc>
              <a:spcBef>
                <a:spcPts val="0"/>
              </a:spcBef>
              <a:spcAft>
                <a:spcPts val="0"/>
              </a:spcAft>
              <a:buSzPts val="1100"/>
              <a:buChar char="○"/>
              <a:defRPr sz="1100"/>
            </a:lvl8pPr>
            <a:lvl9pPr indent="-298450" lvl="8" marL="4114800">
              <a:lnSpc>
                <a:spcPct val="100000"/>
              </a:lnSpc>
              <a:spcBef>
                <a:spcPts val="0"/>
              </a:spcBef>
              <a:spcAft>
                <a:spcPts val="0"/>
              </a:spcAft>
              <a:buSzPts val="1100"/>
              <a:buChar char="■"/>
              <a:defRPr sz="1100"/>
            </a:lvl9pPr>
          </a:lstStyle>
          <a:p/>
        </p:txBody>
      </p:sp>
      <p:sp>
        <p:nvSpPr>
          <p:cNvPr id="181" name="Google Shape;181;p28"/>
          <p:cNvSpPr txBox="1"/>
          <p:nvPr>
            <p:ph idx="4" type="body"/>
          </p:nvPr>
        </p:nvSpPr>
        <p:spPr>
          <a:xfrm>
            <a:off x="6283875" y="3380025"/>
            <a:ext cx="2548350" cy="116505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SzPts val="1100"/>
              <a:buChar char="●"/>
              <a:defRPr sz="1100"/>
            </a:lvl1pPr>
            <a:lvl2pPr indent="-298450" lvl="1" marL="914400" rtl="0">
              <a:lnSpc>
                <a:spcPct val="100000"/>
              </a:lnSpc>
              <a:spcBef>
                <a:spcPts val="0"/>
              </a:spcBef>
              <a:spcAft>
                <a:spcPts val="0"/>
              </a:spcAft>
              <a:buSzPts val="1100"/>
              <a:buChar char="○"/>
              <a:defRPr sz="1100"/>
            </a:lvl2pPr>
            <a:lvl3pPr indent="-298450" lvl="2" marL="1371600" rtl="0">
              <a:lnSpc>
                <a:spcPct val="100000"/>
              </a:lnSpc>
              <a:spcBef>
                <a:spcPts val="0"/>
              </a:spcBef>
              <a:spcAft>
                <a:spcPts val="0"/>
              </a:spcAft>
              <a:buSzPts val="1100"/>
              <a:buChar char="■"/>
              <a:defRPr sz="1100"/>
            </a:lvl3pPr>
            <a:lvl4pPr indent="-298450" lvl="3" marL="1828800" rtl="0">
              <a:lnSpc>
                <a:spcPct val="100000"/>
              </a:lnSpc>
              <a:spcBef>
                <a:spcPts val="0"/>
              </a:spcBef>
              <a:spcAft>
                <a:spcPts val="0"/>
              </a:spcAft>
              <a:buSzPts val="1100"/>
              <a:buChar char="●"/>
              <a:defRPr sz="1100"/>
            </a:lvl4pPr>
            <a:lvl5pPr indent="-298450" lvl="4" marL="2286000" rtl="0">
              <a:lnSpc>
                <a:spcPct val="100000"/>
              </a:lnSpc>
              <a:spcBef>
                <a:spcPts val="0"/>
              </a:spcBef>
              <a:spcAft>
                <a:spcPts val="0"/>
              </a:spcAft>
              <a:buSzPts val="1100"/>
              <a:buChar char="○"/>
              <a:defRPr sz="1100"/>
            </a:lvl5pPr>
            <a:lvl6pPr indent="-298450" lvl="5" marL="2743200" rtl="0">
              <a:lnSpc>
                <a:spcPct val="100000"/>
              </a:lnSpc>
              <a:spcBef>
                <a:spcPts val="0"/>
              </a:spcBef>
              <a:spcAft>
                <a:spcPts val="0"/>
              </a:spcAft>
              <a:buSzPts val="1100"/>
              <a:buChar char="■"/>
              <a:defRPr sz="1100"/>
            </a:lvl6pPr>
            <a:lvl7pPr indent="-298450" lvl="6" marL="3200400" rtl="0">
              <a:lnSpc>
                <a:spcPct val="100000"/>
              </a:lnSpc>
              <a:spcBef>
                <a:spcPts val="0"/>
              </a:spcBef>
              <a:spcAft>
                <a:spcPts val="0"/>
              </a:spcAft>
              <a:buSzPts val="1100"/>
              <a:buChar char="●"/>
              <a:defRPr sz="1100"/>
            </a:lvl7pPr>
            <a:lvl8pPr indent="-298450" lvl="7" marL="3657600" rtl="0">
              <a:lnSpc>
                <a:spcPct val="100000"/>
              </a:lnSpc>
              <a:spcBef>
                <a:spcPts val="0"/>
              </a:spcBef>
              <a:spcAft>
                <a:spcPts val="0"/>
              </a:spcAft>
              <a:buSzPts val="1100"/>
              <a:buChar char="○"/>
              <a:defRPr sz="1100"/>
            </a:lvl8pPr>
            <a:lvl9pPr indent="-298450" lvl="8" marL="4114800" rtl="0">
              <a:lnSpc>
                <a:spcPct val="100000"/>
              </a:lnSpc>
              <a:spcBef>
                <a:spcPts val="0"/>
              </a:spcBef>
              <a:spcAft>
                <a:spcPts val="0"/>
              </a:spcAft>
              <a:buSzPts val="1100"/>
              <a:buChar char="■"/>
              <a:defRPr sz="1100"/>
            </a:lvl9pPr>
          </a:lstStyle>
          <a:p/>
        </p:txBody>
      </p:sp>
      <p:sp>
        <p:nvSpPr>
          <p:cNvPr id="182" name="Google Shape;182;p28"/>
          <p:cNvSpPr txBox="1"/>
          <p:nvPr>
            <p:ph idx="12" type="sldNum"/>
          </p:nvPr>
        </p:nvSpPr>
        <p:spPr>
          <a:xfrm>
            <a:off x="8556784" y="4749851"/>
            <a:ext cx="548775" cy="393750"/>
          </a:xfrm>
          <a:prstGeom prst="rect">
            <a:avLst/>
          </a:prstGeom>
        </p:spPr>
        <p:txBody>
          <a:bodyPr anchorCtr="0" anchor="t" bIns="91425" lIns="91425" spcFirstLastPara="1" rIns="91425" wrap="square" tIns="91425">
            <a:noAutofit/>
          </a:bodyPr>
          <a:lstStyle>
            <a:lvl1pPr lvl="0">
              <a:buNone/>
              <a:defRPr>
                <a:latin typeface="Times"/>
                <a:ea typeface="Times"/>
                <a:cs typeface="Times"/>
                <a:sym typeface="Times"/>
              </a:defRPr>
            </a:lvl1pPr>
            <a:lvl2pPr lvl="1">
              <a:buNone/>
              <a:defRPr>
                <a:latin typeface="Times"/>
                <a:ea typeface="Times"/>
                <a:cs typeface="Times"/>
                <a:sym typeface="Times"/>
              </a:defRPr>
            </a:lvl2pPr>
            <a:lvl3pPr lvl="2">
              <a:buNone/>
              <a:defRPr>
                <a:latin typeface="Times"/>
                <a:ea typeface="Times"/>
                <a:cs typeface="Times"/>
                <a:sym typeface="Times"/>
              </a:defRPr>
            </a:lvl3pPr>
            <a:lvl4pPr lvl="3">
              <a:buNone/>
              <a:defRPr>
                <a:latin typeface="Times"/>
                <a:ea typeface="Times"/>
                <a:cs typeface="Times"/>
                <a:sym typeface="Times"/>
              </a:defRPr>
            </a:lvl4pPr>
            <a:lvl5pPr lvl="4">
              <a:buNone/>
              <a:defRPr>
                <a:latin typeface="Times"/>
                <a:ea typeface="Times"/>
                <a:cs typeface="Times"/>
                <a:sym typeface="Times"/>
              </a:defRPr>
            </a:lvl5pPr>
            <a:lvl6pPr lvl="5">
              <a:buNone/>
              <a:defRPr>
                <a:latin typeface="Times"/>
                <a:ea typeface="Times"/>
                <a:cs typeface="Times"/>
                <a:sym typeface="Times"/>
              </a:defRPr>
            </a:lvl6pPr>
            <a:lvl7pPr lvl="6">
              <a:buNone/>
              <a:defRPr>
                <a:latin typeface="Times"/>
                <a:ea typeface="Times"/>
                <a:cs typeface="Times"/>
                <a:sym typeface="Times"/>
              </a:defRPr>
            </a:lvl7pPr>
            <a:lvl8pPr lvl="7">
              <a:buNone/>
              <a:defRPr>
                <a:latin typeface="Times"/>
                <a:ea typeface="Times"/>
                <a:cs typeface="Times"/>
                <a:sym typeface="Times"/>
              </a:defRPr>
            </a:lvl8pPr>
            <a:lvl9pPr lvl="8">
              <a:buNone/>
              <a:defRPr>
                <a:latin typeface="Times"/>
                <a:ea typeface="Times"/>
                <a:cs typeface="Times"/>
                <a:sym typeface="Time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5 Timeline">
  <p:cSld name="CUSTOM_14">
    <p:spTree>
      <p:nvGrpSpPr>
        <p:cNvPr id="183" name="Shape 183"/>
        <p:cNvGrpSpPr/>
        <p:nvPr/>
      </p:nvGrpSpPr>
      <p:grpSpPr>
        <a:xfrm>
          <a:off x="0" y="0"/>
          <a:ext cx="0" cy="0"/>
          <a:chOff x="0" y="0"/>
          <a:chExt cx="0" cy="0"/>
        </a:xfrm>
      </p:grpSpPr>
      <p:grpSp>
        <p:nvGrpSpPr>
          <p:cNvPr id="184" name="Google Shape;184;p29"/>
          <p:cNvGrpSpPr/>
          <p:nvPr/>
        </p:nvGrpSpPr>
        <p:grpSpPr>
          <a:xfrm>
            <a:off x="0" y="0"/>
            <a:ext cx="8889114" cy="4702871"/>
            <a:chOff x="-12" y="-20554"/>
            <a:chExt cx="10012800" cy="5456400"/>
          </a:xfrm>
        </p:grpSpPr>
        <p:cxnSp>
          <p:nvCxnSpPr>
            <p:cNvPr id="185" name="Google Shape;185;p29"/>
            <p:cNvCxnSpPr/>
            <p:nvPr/>
          </p:nvCxnSpPr>
          <p:spPr>
            <a:xfrm>
              <a:off x="-12" y="5435846"/>
              <a:ext cx="10012800" cy="0"/>
            </a:xfrm>
            <a:prstGeom prst="straightConnector1">
              <a:avLst/>
            </a:prstGeom>
            <a:noFill/>
            <a:ln cap="flat" cmpd="sng" w="9525">
              <a:solidFill>
                <a:schemeClr val="dk1"/>
              </a:solidFill>
              <a:prstDash val="solid"/>
              <a:round/>
              <a:headEnd len="sm" w="sm" type="none"/>
              <a:tailEnd len="sm" w="sm" type="none"/>
            </a:ln>
          </p:spPr>
        </p:cxnSp>
        <p:cxnSp>
          <p:nvCxnSpPr>
            <p:cNvPr id="186" name="Google Shape;186;p29"/>
            <p:cNvCxnSpPr/>
            <p:nvPr/>
          </p:nvCxnSpPr>
          <p:spPr>
            <a:xfrm rot="10800000">
              <a:off x="10012788" y="-20554"/>
              <a:ext cx="0" cy="5456400"/>
            </a:xfrm>
            <a:prstGeom prst="straightConnector1">
              <a:avLst/>
            </a:prstGeom>
            <a:noFill/>
            <a:ln cap="flat" cmpd="sng" w="9525">
              <a:solidFill>
                <a:schemeClr val="dk1"/>
              </a:solidFill>
              <a:prstDash val="solid"/>
              <a:round/>
              <a:headEnd len="sm" w="sm" type="none"/>
              <a:tailEnd len="sm" w="sm" type="none"/>
            </a:ln>
          </p:spPr>
        </p:cxnSp>
      </p:grpSp>
      <p:sp>
        <p:nvSpPr>
          <p:cNvPr id="187" name="Google Shape;187;p29"/>
          <p:cNvSpPr txBox="1"/>
          <p:nvPr>
            <p:ph idx="1" type="subTitle"/>
          </p:nvPr>
        </p:nvSpPr>
        <p:spPr>
          <a:xfrm>
            <a:off x="311700" y="1737000"/>
            <a:ext cx="1498275" cy="455175"/>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188" name="Google Shape;188;p29"/>
          <p:cNvSpPr txBox="1"/>
          <p:nvPr>
            <p:ph idx="2" type="subTitle"/>
          </p:nvPr>
        </p:nvSpPr>
        <p:spPr>
          <a:xfrm>
            <a:off x="2081533" y="1737000"/>
            <a:ext cx="1498275" cy="455175"/>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189" name="Google Shape;189;p29"/>
          <p:cNvSpPr txBox="1"/>
          <p:nvPr>
            <p:ph idx="3" type="subTitle"/>
          </p:nvPr>
        </p:nvSpPr>
        <p:spPr>
          <a:xfrm>
            <a:off x="3851365" y="1756875"/>
            <a:ext cx="1498275" cy="455175"/>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190" name="Google Shape;190;p29"/>
          <p:cNvSpPr txBox="1"/>
          <p:nvPr>
            <p:ph idx="4" type="subTitle"/>
          </p:nvPr>
        </p:nvSpPr>
        <p:spPr>
          <a:xfrm>
            <a:off x="5621198" y="1756875"/>
            <a:ext cx="1498275" cy="455175"/>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191" name="Google Shape;191;p29"/>
          <p:cNvSpPr txBox="1"/>
          <p:nvPr>
            <p:ph idx="5" type="subTitle"/>
          </p:nvPr>
        </p:nvSpPr>
        <p:spPr>
          <a:xfrm>
            <a:off x="7391030" y="1737000"/>
            <a:ext cx="1498275" cy="455175"/>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192" name="Google Shape;192;p29"/>
          <p:cNvSpPr txBox="1"/>
          <p:nvPr>
            <p:ph type="title"/>
          </p:nvPr>
        </p:nvSpPr>
        <p:spPr>
          <a:xfrm>
            <a:off x="311700" y="730775"/>
            <a:ext cx="8520525" cy="572625"/>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193" name="Google Shape;193;p29"/>
          <p:cNvSpPr txBox="1"/>
          <p:nvPr>
            <p:ph idx="6" type="body"/>
          </p:nvPr>
        </p:nvSpPr>
        <p:spPr>
          <a:xfrm>
            <a:off x="311700" y="2428969"/>
            <a:ext cx="1498275" cy="1747575"/>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94" name="Google Shape;194;p29"/>
          <p:cNvSpPr txBox="1"/>
          <p:nvPr>
            <p:ph idx="7" type="body"/>
          </p:nvPr>
        </p:nvSpPr>
        <p:spPr>
          <a:xfrm>
            <a:off x="2081531" y="2428969"/>
            <a:ext cx="1498275" cy="1747575"/>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95" name="Google Shape;195;p29"/>
          <p:cNvSpPr txBox="1"/>
          <p:nvPr>
            <p:ph idx="8" type="body"/>
          </p:nvPr>
        </p:nvSpPr>
        <p:spPr>
          <a:xfrm>
            <a:off x="3851363" y="2428969"/>
            <a:ext cx="1498275" cy="1747575"/>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96" name="Google Shape;196;p29"/>
          <p:cNvSpPr txBox="1"/>
          <p:nvPr>
            <p:ph idx="9" type="body"/>
          </p:nvPr>
        </p:nvSpPr>
        <p:spPr>
          <a:xfrm>
            <a:off x="5621194" y="2428969"/>
            <a:ext cx="1498275" cy="1747575"/>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97" name="Google Shape;197;p29"/>
          <p:cNvSpPr txBox="1"/>
          <p:nvPr>
            <p:ph idx="13" type="body"/>
          </p:nvPr>
        </p:nvSpPr>
        <p:spPr>
          <a:xfrm>
            <a:off x="7391025" y="2428969"/>
            <a:ext cx="1498275" cy="1747575"/>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98" name="Google Shape;198;p29"/>
          <p:cNvSpPr txBox="1"/>
          <p:nvPr>
            <p:ph idx="12" type="sldNum"/>
          </p:nvPr>
        </p:nvSpPr>
        <p:spPr>
          <a:xfrm>
            <a:off x="8556784" y="4749851"/>
            <a:ext cx="548775" cy="393750"/>
          </a:xfrm>
          <a:prstGeom prst="rect">
            <a:avLst/>
          </a:prstGeom>
        </p:spPr>
        <p:txBody>
          <a:bodyPr anchorCtr="0" anchor="t" bIns="91425" lIns="91425" spcFirstLastPara="1" rIns="91425" wrap="square" tIns="91425">
            <a:noAutofit/>
          </a:bodyPr>
          <a:lstStyle>
            <a:lvl1pPr lvl="0">
              <a:buNone/>
              <a:defRPr>
                <a:latin typeface="Times"/>
                <a:ea typeface="Times"/>
                <a:cs typeface="Times"/>
                <a:sym typeface="Times"/>
              </a:defRPr>
            </a:lvl1pPr>
            <a:lvl2pPr lvl="1">
              <a:buNone/>
              <a:defRPr>
                <a:latin typeface="Times"/>
                <a:ea typeface="Times"/>
                <a:cs typeface="Times"/>
                <a:sym typeface="Times"/>
              </a:defRPr>
            </a:lvl2pPr>
            <a:lvl3pPr lvl="2">
              <a:buNone/>
              <a:defRPr>
                <a:latin typeface="Times"/>
                <a:ea typeface="Times"/>
                <a:cs typeface="Times"/>
                <a:sym typeface="Times"/>
              </a:defRPr>
            </a:lvl3pPr>
            <a:lvl4pPr lvl="3">
              <a:buNone/>
              <a:defRPr>
                <a:latin typeface="Times"/>
                <a:ea typeface="Times"/>
                <a:cs typeface="Times"/>
                <a:sym typeface="Times"/>
              </a:defRPr>
            </a:lvl4pPr>
            <a:lvl5pPr lvl="4">
              <a:buNone/>
              <a:defRPr>
                <a:latin typeface="Times"/>
                <a:ea typeface="Times"/>
                <a:cs typeface="Times"/>
                <a:sym typeface="Times"/>
              </a:defRPr>
            </a:lvl5pPr>
            <a:lvl6pPr lvl="5">
              <a:buNone/>
              <a:defRPr>
                <a:latin typeface="Times"/>
                <a:ea typeface="Times"/>
                <a:cs typeface="Times"/>
                <a:sym typeface="Times"/>
              </a:defRPr>
            </a:lvl6pPr>
            <a:lvl7pPr lvl="6">
              <a:buNone/>
              <a:defRPr>
                <a:latin typeface="Times"/>
                <a:ea typeface="Times"/>
                <a:cs typeface="Times"/>
                <a:sym typeface="Times"/>
              </a:defRPr>
            </a:lvl7pPr>
            <a:lvl8pPr lvl="7">
              <a:buNone/>
              <a:defRPr>
                <a:latin typeface="Times"/>
                <a:ea typeface="Times"/>
                <a:cs typeface="Times"/>
                <a:sym typeface="Times"/>
              </a:defRPr>
            </a:lvl8pPr>
            <a:lvl9pPr lvl="8">
              <a:buNone/>
              <a:defRPr>
                <a:latin typeface="Times"/>
                <a:ea typeface="Times"/>
                <a:cs typeface="Times"/>
                <a:sym typeface="Time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6 Title and text left">
  <p:cSld name="CUSTOM_15">
    <p:spTree>
      <p:nvGrpSpPr>
        <p:cNvPr id="199" name="Shape 199"/>
        <p:cNvGrpSpPr/>
        <p:nvPr/>
      </p:nvGrpSpPr>
      <p:grpSpPr>
        <a:xfrm>
          <a:off x="0" y="0"/>
          <a:ext cx="0" cy="0"/>
          <a:chOff x="0" y="0"/>
          <a:chExt cx="0" cy="0"/>
        </a:xfrm>
      </p:grpSpPr>
      <p:grpSp>
        <p:nvGrpSpPr>
          <p:cNvPr id="200" name="Google Shape;200;p30"/>
          <p:cNvGrpSpPr/>
          <p:nvPr/>
        </p:nvGrpSpPr>
        <p:grpSpPr>
          <a:xfrm>
            <a:off x="0" y="0"/>
            <a:ext cx="8782477" cy="3714171"/>
            <a:chOff x="-12" y="-20554"/>
            <a:chExt cx="10012800" cy="5456400"/>
          </a:xfrm>
        </p:grpSpPr>
        <p:cxnSp>
          <p:nvCxnSpPr>
            <p:cNvPr id="201" name="Google Shape;201;p30"/>
            <p:cNvCxnSpPr/>
            <p:nvPr/>
          </p:nvCxnSpPr>
          <p:spPr>
            <a:xfrm>
              <a:off x="-12" y="5435846"/>
              <a:ext cx="10012800" cy="0"/>
            </a:xfrm>
            <a:prstGeom prst="straightConnector1">
              <a:avLst/>
            </a:prstGeom>
            <a:noFill/>
            <a:ln cap="flat" cmpd="sng" w="9525">
              <a:solidFill>
                <a:schemeClr val="dk1"/>
              </a:solidFill>
              <a:prstDash val="solid"/>
              <a:round/>
              <a:headEnd len="sm" w="sm" type="none"/>
              <a:tailEnd len="sm" w="sm" type="none"/>
            </a:ln>
          </p:spPr>
        </p:cxnSp>
        <p:cxnSp>
          <p:nvCxnSpPr>
            <p:cNvPr id="202" name="Google Shape;202;p30"/>
            <p:cNvCxnSpPr/>
            <p:nvPr/>
          </p:nvCxnSpPr>
          <p:spPr>
            <a:xfrm rot="10800000">
              <a:off x="10012788" y="-20554"/>
              <a:ext cx="0" cy="5456400"/>
            </a:xfrm>
            <a:prstGeom prst="straightConnector1">
              <a:avLst/>
            </a:prstGeom>
            <a:noFill/>
            <a:ln cap="flat" cmpd="sng" w="9525">
              <a:solidFill>
                <a:schemeClr val="dk1"/>
              </a:solidFill>
              <a:prstDash val="solid"/>
              <a:round/>
              <a:headEnd len="sm" w="sm" type="none"/>
              <a:tailEnd len="sm" w="sm" type="none"/>
            </a:ln>
          </p:spPr>
        </p:cxnSp>
      </p:grpSp>
      <p:sp>
        <p:nvSpPr>
          <p:cNvPr id="203" name="Google Shape;203;p30"/>
          <p:cNvSpPr txBox="1"/>
          <p:nvPr>
            <p:ph type="title"/>
          </p:nvPr>
        </p:nvSpPr>
        <p:spPr>
          <a:xfrm>
            <a:off x="483150" y="730781"/>
            <a:ext cx="4186125" cy="572625"/>
          </a:xfrm>
          <a:prstGeom prst="rect">
            <a:avLst/>
          </a:prstGeom>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dk1"/>
              </a:buClr>
              <a:buSzPts val="3000"/>
              <a:buFont typeface="Aldrich"/>
              <a:buNone/>
              <a:defRPr/>
            </a:lvl1pPr>
            <a:lvl2pPr lvl="1"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204" name="Google Shape;204;p30"/>
          <p:cNvSpPr txBox="1"/>
          <p:nvPr>
            <p:ph idx="1" type="body"/>
          </p:nvPr>
        </p:nvSpPr>
        <p:spPr>
          <a:xfrm>
            <a:off x="483038" y="1573275"/>
            <a:ext cx="4186125" cy="2674350"/>
          </a:xfrm>
          <a:prstGeom prst="rect">
            <a:avLst/>
          </a:prstGeom>
        </p:spPr>
        <p:txBody>
          <a:bodyPr anchorCtr="0" anchor="t" bIns="91425" lIns="91425" spcFirstLastPara="1" rIns="91425" wrap="square" tIns="91425">
            <a:noAutofit/>
          </a:bodyPr>
          <a:lstStyle>
            <a:lvl1pPr indent="-317500" lvl="0" marL="457200" algn="r">
              <a:spcBef>
                <a:spcPts val="0"/>
              </a:spcBef>
              <a:spcAft>
                <a:spcPts val="0"/>
              </a:spcAft>
              <a:buSzPts val="1400"/>
              <a:buChar char="●"/>
              <a:defRPr/>
            </a:lvl1pPr>
            <a:lvl2pPr indent="-317500" lvl="1" marL="914400" algn="r">
              <a:spcBef>
                <a:spcPts val="1600"/>
              </a:spcBef>
              <a:spcAft>
                <a:spcPts val="0"/>
              </a:spcAft>
              <a:buSzPts val="1400"/>
              <a:buChar char="○"/>
              <a:defRPr/>
            </a:lvl2pPr>
            <a:lvl3pPr indent="-317500" lvl="2" marL="1371600" algn="r">
              <a:spcBef>
                <a:spcPts val="1600"/>
              </a:spcBef>
              <a:spcAft>
                <a:spcPts val="0"/>
              </a:spcAft>
              <a:buSzPts val="1400"/>
              <a:buChar char="■"/>
              <a:defRPr/>
            </a:lvl3pPr>
            <a:lvl4pPr indent="-317500" lvl="3" marL="1828800" algn="r">
              <a:spcBef>
                <a:spcPts val="1600"/>
              </a:spcBef>
              <a:spcAft>
                <a:spcPts val="0"/>
              </a:spcAft>
              <a:buSzPts val="1400"/>
              <a:buChar char="●"/>
              <a:defRPr/>
            </a:lvl4pPr>
            <a:lvl5pPr indent="-317500" lvl="4" marL="2286000" algn="r">
              <a:spcBef>
                <a:spcPts val="1600"/>
              </a:spcBef>
              <a:spcAft>
                <a:spcPts val="0"/>
              </a:spcAft>
              <a:buSzPts val="1400"/>
              <a:buChar char="○"/>
              <a:defRPr/>
            </a:lvl5pPr>
            <a:lvl6pPr indent="-317500" lvl="5" marL="2743200" algn="r">
              <a:spcBef>
                <a:spcPts val="1600"/>
              </a:spcBef>
              <a:spcAft>
                <a:spcPts val="0"/>
              </a:spcAft>
              <a:buSzPts val="1400"/>
              <a:buChar char="■"/>
              <a:defRPr/>
            </a:lvl6pPr>
            <a:lvl7pPr indent="-317500" lvl="6" marL="3200400" algn="r">
              <a:spcBef>
                <a:spcPts val="1600"/>
              </a:spcBef>
              <a:spcAft>
                <a:spcPts val="0"/>
              </a:spcAft>
              <a:buSzPts val="1400"/>
              <a:buChar char="●"/>
              <a:defRPr/>
            </a:lvl7pPr>
            <a:lvl8pPr indent="-317500" lvl="7" marL="3657600" algn="r">
              <a:spcBef>
                <a:spcPts val="1600"/>
              </a:spcBef>
              <a:spcAft>
                <a:spcPts val="0"/>
              </a:spcAft>
              <a:buSzPts val="1400"/>
              <a:buChar char="○"/>
              <a:defRPr/>
            </a:lvl8pPr>
            <a:lvl9pPr indent="-317500" lvl="8" marL="4114800" algn="r">
              <a:spcBef>
                <a:spcPts val="1600"/>
              </a:spcBef>
              <a:spcAft>
                <a:spcPts val="1600"/>
              </a:spcAft>
              <a:buSzPts val="1400"/>
              <a:buChar char="■"/>
              <a:defRPr/>
            </a:lvl9pPr>
          </a:lstStyle>
          <a:p/>
        </p:txBody>
      </p:sp>
      <p:sp>
        <p:nvSpPr>
          <p:cNvPr id="205" name="Google Shape;205;p30"/>
          <p:cNvSpPr txBox="1"/>
          <p:nvPr>
            <p:ph idx="12" type="sldNum"/>
          </p:nvPr>
        </p:nvSpPr>
        <p:spPr>
          <a:xfrm>
            <a:off x="8556784" y="4749851"/>
            <a:ext cx="548775" cy="393750"/>
          </a:xfrm>
          <a:prstGeom prst="rect">
            <a:avLst/>
          </a:prstGeom>
        </p:spPr>
        <p:txBody>
          <a:bodyPr anchorCtr="0" anchor="t" bIns="91425" lIns="91425" spcFirstLastPara="1" rIns="91425" wrap="square" tIns="91425">
            <a:noAutofit/>
          </a:bodyPr>
          <a:lstStyle>
            <a:lvl1pPr lvl="0">
              <a:buNone/>
              <a:defRPr>
                <a:latin typeface="Times"/>
                <a:ea typeface="Times"/>
                <a:cs typeface="Times"/>
                <a:sym typeface="Times"/>
              </a:defRPr>
            </a:lvl1pPr>
            <a:lvl2pPr lvl="1">
              <a:buNone/>
              <a:defRPr>
                <a:latin typeface="Times"/>
                <a:ea typeface="Times"/>
                <a:cs typeface="Times"/>
                <a:sym typeface="Times"/>
              </a:defRPr>
            </a:lvl2pPr>
            <a:lvl3pPr lvl="2">
              <a:buNone/>
              <a:defRPr>
                <a:latin typeface="Times"/>
                <a:ea typeface="Times"/>
                <a:cs typeface="Times"/>
                <a:sym typeface="Times"/>
              </a:defRPr>
            </a:lvl3pPr>
            <a:lvl4pPr lvl="3">
              <a:buNone/>
              <a:defRPr>
                <a:latin typeface="Times"/>
                <a:ea typeface="Times"/>
                <a:cs typeface="Times"/>
                <a:sym typeface="Times"/>
              </a:defRPr>
            </a:lvl4pPr>
            <a:lvl5pPr lvl="4">
              <a:buNone/>
              <a:defRPr>
                <a:latin typeface="Times"/>
                <a:ea typeface="Times"/>
                <a:cs typeface="Times"/>
                <a:sym typeface="Times"/>
              </a:defRPr>
            </a:lvl5pPr>
            <a:lvl6pPr lvl="5">
              <a:buNone/>
              <a:defRPr>
                <a:latin typeface="Times"/>
                <a:ea typeface="Times"/>
                <a:cs typeface="Times"/>
                <a:sym typeface="Times"/>
              </a:defRPr>
            </a:lvl6pPr>
            <a:lvl7pPr lvl="6">
              <a:buNone/>
              <a:defRPr>
                <a:latin typeface="Times"/>
                <a:ea typeface="Times"/>
                <a:cs typeface="Times"/>
                <a:sym typeface="Times"/>
              </a:defRPr>
            </a:lvl7pPr>
            <a:lvl8pPr lvl="7">
              <a:buNone/>
              <a:defRPr>
                <a:latin typeface="Times"/>
                <a:ea typeface="Times"/>
                <a:cs typeface="Times"/>
                <a:sym typeface="Times"/>
              </a:defRPr>
            </a:lvl8pPr>
            <a:lvl9pPr lvl="8">
              <a:buNone/>
              <a:defRPr>
                <a:latin typeface="Times"/>
                <a:ea typeface="Times"/>
                <a:cs typeface="Times"/>
                <a:sym typeface="Time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7 Title and text right">
  <p:cSld name="CUSTOM_16">
    <p:spTree>
      <p:nvGrpSpPr>
        <p:cNvPr id="206" name="Shape 206"/>
        <p:cNvGrpSpPr/>
        <p:nvPr/>
      </p:nvGrpSpPr>
      <p:grpSpPr>
        <a:xfrm>
          <a:off x="0" y="0"/>
          <a:ext cx="0" cy="0"/>
          <a:chOff x="0" y="0"/>
          <a:chExt cx="0" cy="0"/>
        </a:xfrm>
      </p:grpSpPr>
      <p:grpSp>
        <p:nvGrpSpPr>
          <p:cNvPr id="207" name="Google Shape;207;p31"/>
          <p:cNvGrpSpPr/>
          <p:nvPr/>
        </p:nvGrpSpPr>
        <p:grpSpPr>
          <a:xfrm flipH="1">
            <a:off x="342900" y="0"/>
            <a:ext cx="8782477" cy="3714171"/>
            <a:chOff x="-12" y="-20554"/>
            <a:chExt cx="10012800" cy="5456400"/>
          </a:xfrm>
        </p:grpSpPr>
        <p:cxnSp>
          <p:nvCxnSpPr>
            <p:cNvPr id="208" name="Google Shape;208;p31"/>
            <p:cNvCxnSpPr/>
            <p:nvPr/>
          </p:nvCxnSpPr>
          <p:spPr>
            <a:xfrm>
              <a:off x="-12" y="5435846"/>
              <a:ext cx="10012800" cy="0"/>
            </a:xfrm>
            <a:prstGeom prst="straightConnector1">
              <a:avLst/>
            </a:prstGeom>
            <a:noFill/>
            <a:ln cap="flat" cmpd="sng" w="9525">
              <a:solidFill>
                <a:schemeClr val="dk1"/>
              </a:solidFill>
              <a:prstDash val="solid"/>
              <a:round/>
              <a:headEnd len="sm" w="sm" type="none"/>
              <a:tailEnd len="sm" w="sm" type="none"/>
            </a:ln>
          </p:spPr>
        </p:cxnSp>
        <p:cxnSp>
          <p:nvCxnSpPr>
            <p:cNvPr id="209" name="Google Shape;209;p31"/>
            <p:cNvCxnSpPr/>
            <p:nvPr/>
          </p:nvCxnSpPr>
          <p:spPr>
            <a:xfrm rot="10800000">
              <a:off x="10012788" y="-20554"/>
              <a:ext cx="0" cy="5456400"/>
            </a:xfrm>
            <a:prstGeom prst="straightConnector1">
              <a:avLst/>
            </a:prstGeom>
            <a:noFill/>
            <a:ln cap="flat" cmpd="sng" w="9525">
              <a:solidFill>
                <a:schemeClr val="dk1"/>
              </a:solidFill>
              <a:prstDash val="solid"/>
              <a:round/>
              <a:headEnd len="sm" w="sm" type="none"/>
              <a:tailEnd len="sm" w="sm" type="none"/>
            </a:ln>
          </p:spPr>
        </p:cxnSp>
      </p:grpSp>
      <p:sp>
        <p:nvSpPr>
          <p:cNvPr id="210" name="Google Shape;210;p31"/>
          <p:cNvSpPr txBox="1"/>
          <p:nvPr>
            <p:ph type="title"/>
          </p:nvPr>
        </p:nvSpPr>
        <p:spPr>
          <a:xfrm>
            <a:off x="4483650" y="730781"/>
            <a:ext cx="4186125" cy="572625"/>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211" name="Google Shape;211;p31"/>
          <p:cNvSpPr txBox="1"/>
          <p:nvPr>
            <p:ph idx="1" type="body"/>
          </p:nvPr>
        </p:nvSpPr>
        <p:spPr>
          <a:xfrm>
            <a:off x="4483725" y="1881319"/>
            <a:ext cx="4186125" cy="2330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2" name="Google Shape;212;p31"/>
          <p:cNvSpPr txBox="1"/>
          <p:nvPr>
            <p:ph idx="12" type="sldNum"/>
          </p:nvPr>
        </p:nvSpPr>
        <p:spPr>
          <a:xfrm>
            <a:off x="8556784" y="4749851"/>
            <a:ext cx="548775" cy="393750"/>
          </a:xfrm>
          <a:prstGeom prst="rect">
            <a:avLst/>
          </a:prstGeom>
        </p:spPr>
        <p:txBody>
          <a:bodyPr anchorCtr="0" anchor="t" bIns="91425" lIns="91425" spcFirstLastPara="1" rIns="91425" wrap="square" tIns="91425">
            <a:noAutofit/>
          </a:bodyPr>
          <a:lstStyle>
            <a:lvl1pPr lvl="0">
              <a:buNone/>
              <a:defRPr>
                <a:latin typeface="Times"/>
                <a:ea typeface="Times"/>
                <a:cs typeface="Times"/>
                <a:sym typeface="Times"/>
              </a:defRPr>
            </a:lvl1pPr>
            <a:lvl2pPr lvl="1">
              <a:buNone/>
              <a:defRPr>
                <a:latin typeface="Times"/>
                <a:ea typeface="Times"/>
                <a:cs typeface="Times"/>
                <a:sym typeface="Times"/>
              </a:defRPr>
            </a:lvl2pPr>
            <a:lvl3pPr lvl="2">
              <a:buNone/>
              <a:defRPr>
                <a:latin typeface="Times"/>
                <a:ea typeface="Times"/>
                <a:cs typeface="Times"/>
                <a:sym typeface="Times"/>
              </a:defRPr>
            </a:lvl3pPr>
            <a:lvl4pPr lvl="3">
              <a:buNone/>
              <a:defRPr>
                <a:latin typeface="Times"/>
                <a:ea typeface="Times"/>
                <a:cs typeface="Times"/>
                <a:sym typeface="Times"/>
              </a:defRPr>
            </a:lvl4pPr>
            <a:lvl5pPr lvl="4">
              <a:buNone/>
              <a:defRPr>
                <a:latin typeface="Times"/>
                <a:ea typeface="Times"/>
                <a:cs typeface="Times"/>
                <a:sym typeface="Times"/>
              </a:defRPr>
            </a:lvl5pPr>
            <a:lvl6pPr lvl="5">
              <a:buNone/>
              <a:defRPr>
                <a:latin typeface="Times"/>
                <a:ea typeface="Times"/>
                <a:cs typeface="Times"/>
                <a:sym typeface="Times"/>
              </a:defRPr>
            </a:lvl6pPr>
            <a:lvl7pPr lvl="6">
              <a:buNone/>
              <a:defRPr>
                <a:latin typeface="Times"/>
                <a:ea typeface="Times"/>
                <a:cs typeface="Times"/>
                <a:sym typeface="Times"/>
              </a:defRPr>
            </a:lvl7pPr>
            <a:lvl8pPr lvl="7">
              <a:buNone/>
              <a:defRPr>
                <a:latin typeface="Times"/>
                <a:ea typeface="Times"/>
                <a:cs typeface="Times"/>
                <a:sym typeface="Times"/>
              </a:defRPr>
            </a:lvl8pPr>
            <a:lvl9pPr lvl="8">
              <a:buNone/>
              <a:defRPr>
                <a:latin typeface="Times"/>
                <a:ea typeface="Times"/>
                <a:cs typeface="Times"/>
                <a:sym typeface="Time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17" name="Google Shape;17;p4"/>
          <p:cNvSpPr txBox="1"/>
          <p:nvPr>
            <p:ph idx="1" type="body"/>
          </p:nvPr>
        </p:nvSpPr>
        <p:spPr>
          <a:xfrm>
            <a:off x="1115100" y="1152475"/>
            <a:ext cx="6913800" cy="3456000"/>
          </a:xfrm>
          <a:prstGeom prst="rect">
            <a:avLst/>
          </a:prstGeom>
          <a:solidFill>
            <a:schemeClr val="dk1">
              <a:alpha val="56699"/>
            </a:schemeClr>
          </a:solidFill>
        </p:spPr>
        <p:txBody>
          <a:bodyPr anchorCtr="0" anchor="t" bIns="91425" lIns="91425" spcFirstLastPara="1" rIns="91425" wrap="square" tIns="91425">
            <a:noAutofit/>
          </a:bodyPr>
          <a:lstStyle>
            <a:lvl1pPr indent="-317500" lvl="0" marL="457200">
              <a:lnSpc>
                <a:spcPct val="100000"/>
              </a:lnSpc>
              <a:spcBef>
                <a:spcPts val="0"/>
              </a:spcBef>
              <a:spcAft>
                <a:spcPts val="0"/>
              </a:spcAft>
              <a:buClr>
                <a:srgbClr val="191919"/>
              </a:buClr>
              <a:buSzPts val="1400"/>
              <a:buFont typeface="Anaheim"/>
              <a:buChar char="●"/>
              <a:defRPr sz="1400">
                <a:solidFill>
                  <a:srgbClr val="F3F3F3"/>
                </a:solidFill>
                <a:latin typeface="Fira Sans Condensed"/>
                <a:ea typeface="Fira Sans Condensed"/>
                <a:cs typeface="Fira Sans Condensed"/>
                <a:sym typeface="Fira Sans Condensed"/>
              </a:defRPr>
            </a:lvl1pPr>
            <a:lvl2pPr indent="-317500" lvl="1" marL="914400">
              <a:spcBef>
                <a:spcPts val="0"/>
              </a:spcBef>
              <a:spcAft>
                <a:spcPts val="0"/>
              </a:spcAft>
              <a:buClr>
                <a:srgbClr val="191919"/>
              </a:buClr>
              <a:buSzPts val="1400"/>
              <a:buFont typeface="Roboto Condensed Light"/>
              <a:buChar char="○"/>
              <a:defRPr sz="1400">
                <a:latin typeface="Fira Sans Condensed"/>
                <a:ea typeface="Fira Sans Condensed"/>
                <a:cs typeface="Fira Sans Condensed"/>
                <a:sym typeface="Fira Sans Condensed"/>
              </a:defRPr>
            </a:lvl2pPr>
            <a:lvl3pPr indent="-317500" lvl="2" marL="1371600">
              <a:spcBef>
                <a:spcPts val="0"/>
              </a:spcBef>
              <a:spcAft>
                <a:spcPts val="0"/>
              </a:spcAft>
              <a:buClr>
                <a:srgbClr val="191919"/>
              </a:buClr>
              <a:buSzPts val="1400"/>
              <a:buFont typeface="Roboto Condensed Light"/>
              <a:buChar char="■"/>
              <a:defRPr sz="1200"/>
            </a:lvl3pPr>
            <a:lvl4pPr indent="-317500" lvl="3" marL="1828800">
              <a:spcBef>
                <a:spcPts val="0"/>
              </a:spcBef>
              <a:spcAft>
                <a:spcPts val="0"/>
              </a:spcAft>
              <a:buClr>
                <a:srgbClr val="191919"/>
              </a:buClr>
              <a:buSzPts val="1400"/>
              <a:buFont typeface="Roboto Condensed Light"/>
              <a:buChar char="●"/>
              <a:defRPr sz="1200"/>
            </a:lvl4pPr>
            <a:lvl5pPr indent="-317500" lvl="4" marL="2286000">
              <a:spcBef>
                <a:spcPts val="0"/>
              </a:spcBef>
              <a:spcAft>
                <a:spcPts val="0"/>
              </a:spcAft>
              <a:buClr>
                <a:srgbClr val="191919"/>
              </a:buClr>
              <a:buSzPts val="1400"/>
              <a:buFont typeface="Roboto Condensed Light"/>
              <a:buChar char="○"/>
              <a:defRPr sz="1200"/>
            </a:lvl5pPr>
            <a:lvl6pPr indent="-317500" lvl="5" marL="2743200">
              <a:spcBef>
                <a:spcPts val="0"/>
              </a:spcBef>
              <a:spcAft>
                <a:spcPts val="0"/>
              </a:spcAft>
              <a:buClr>
                <a:srgbClr val="191919"/>
              </a:buClr>
              <a:buSzPts val="1400"/>
              <a:buFont typeface="Roboto Condensed Light"/>
              <a:buChar char="■"/>
              <a:defRPr sz="1200"/>
            </a:lvl6pPr>
            <a:lvl7pPr indent="-317500" lvl="6" marL="3200400">
              <a:spcBef>
                <a:spcPts val="0"/>
              </a:spcBef>
              <a:spcAft>
                <a:spcPts val="0"/>
              </a:spcAft>
              <a:buClr>
                <a:srgbClr val="191919"/>
              </a:buClr>
              <a:buSzPts val="1400"/>
              <a:buFont typeface="Roboto Condensed Light"/>
              <a:buChar char="●"/>
              <a:defRPr sz="1200"/>
            </a:lvl7pPr>
            <a:lvl8pPr indent="-317500" lvl="7" marL="3657600">
              <a:spcBef>
                <a:spcPts val="0"/>
              </a:spcBef>
              <a:spcAft>
                <a:spcPts val="0"/>
              </a:spcAft>
              <a:buClr>
                <a:srgbClr val="191919"/>
              </a:buClr>
              <a:buSzPts val="1400"/>
              <a:buFont typeface="Roboto Condensed Light"/>
              <a:buChar char="○"/>
              <a:defRPr sz="1200"/>
            </a:lvl8pPr>
            <a:lvl9pPr indent="-317500" lvl="8" marL="4114800">
              <a:spcBef>
                <a:spcPts val="0"/>
              </a:spcBef>
              <a:spcAft>
                <a:spcPts val="0"/>
              </a:spcAft>
              <a:buClr>
                <a:srgbClr val="191919"/>
              </a:buClr>
              <a:buSzPts val="1400"/>
              <a:buFont typeface="Roboto Condensed Light"/>
              <a:buChar char="■"/>
              <a:defRPr sz="1200"/>
            </a:lvl9pPr>
          </a:lstStyle>
          <a:p/>
        </p:txBody>
      </p:sp>
      <p:sp>
        <p:nvSpPr>
          <p:cNvPr id="18" name="Google Shape;18;p4"/>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8 Custom Layout 1">
  <p:cSld name="CUSTOM_17">
    <p:spTree>
      <p:nvGrpSpPr>
        <p:cNvPr id="213" name="Shape 213"/>
        <p:cNvGrpSpPr/>
        <p:nvPr/>
      </p:nvGrpSpPr>
      <p:grpSpPr>
        <a:xfrm>
          <a:off x="0" y="0"/>
          <a:ext cx="0" cy="0"/>
          <a:chOff x="0" y="0"/>
          <a:chExt cx="0" cy="0"/>
        </a:xfrm>
      </p:grpSpPr>
      <p:grpSp>
        <p:nvGrpSpPr>
          <p:cNvPr id="214" name="Google Shape;214;p32"/>
          <p:cNvGrpSpPr/>
          <p:nvPr/>
        </p:nvGrpSpPr>
        <p:grpSpPr>
          <a:xfrm>
            <a:off x="0" y="0"/>
            <a:ext cx="8556438" cy="4702871"/>
            <a:chOff x="-12" y="-20554"/>
            <a:chExt cx="10012800" cy="5456400"/>
          </a:xfrm>
        </p:grpSpPr>
        <p:cxnSp>
          <p:nvCxnSpPr>
            <p:cNvPr id="215" name="Google Shape;215;p32"/>
            <p:cNvCxnSpPr/>
            <p:nvPr/>
          </p:nvCxnSpPr>
          <p:spPr>
            <a:xfrm>
              <a:off x="-12" y="5435846"/>
              <a:ext cx="10012800" cy="0"/>
            </a:xfrm>
            <a:prstGeom prst="straightConnector1">
              <a:avLst/>
            </a:prstGeom>
            <a:noFill/>
            <a:ln cap="flat" cmpd="sng" w="9525">
              <a:solidFill>
                <a:schemeClr val="dk1"/>
              </a:solidFill>
              <a:prstDash val="solid"/>
              <a:round/>
              <a:headEnd len="sm" w="sm" type="none"/>
              <a:tailEnd len="sm" w="sm" type="none"/>
            </a:ln>
          </p:spPr>
        </p:cxnSp>
        <p:cxnSp>
          <p:nvCxnSpPr>
            <p:cNvPr id="216" name="Google Shape;216;p32"/>
            <p:cNvCxnSpPr/>
            <p:nvPr/>
          </p:nvCxnSpPr>
          <p:spPr>
            <a:xfrm rot="10800000">
              <a:off x="10012788" y="-20554"/>
              <a:ext cx="0" cy="5456400"/>
            </a:xfrm>
            <a:prstGeom prst="straightConnector1">
              <a:avLst/>
            </a:prstGeom>
            <a:noFill/>
            <a:ln cap="flat" cmpd="sng" w="9525">
              <a:solidFill>
                <a:schemeClr val="dk1"/>
              </a:solidFill>
              <a:prstDash val="solid"/>
              <a:round/>
              <a:headEnd len="sm" w="sm" type="none"/>
              <a:tailEnd len="sm" w="sm" type="none"/>
            </a:ln>
          </p:spPr>
        </p:cxnSp>
      </p:grpSp>
      <p:sp>
        <p:nvSpPr>
          <p:cNvPr id="217" name="Google Shape;217;p32"/>
          <p:cNvSpPr txBox="1"/>
          <p:nvPr>
            <p:ph idx="1" type="subTitle"/>
          </p:nvPr>
        </p:nvSpPr>
        <p:spPr>
          <a:xfrm>
            <a:off x="1057125" y="1900050"/>
            <a:ext cx="4186125" cy="538425"/>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218" name="Google Shape;218;p32"/>
          <p:cNvSpPr txBox="1"/>
          <p:nvPr>
            <p:ph type="title"/>
          </p:nvPr>
        </p:nvSpPr>
        <p:spPr>
          <a:xfrm>
            <a:off x="1057125" y="1200413"/>
            <a:ext cx="4186125" cy="572625"/>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5300"/>
              <a:buFont typeface="Aldrich"/>
              <a:buNone/>
              <a:defRPr sz="53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sp>
        <p:nvSpPr>
          <p:cNvPr id="219" name="Google Shape;219;p32"/>
          <p:cNvSpPr txBox="1"/>
          <p:nvPr>
            <p:ph idx="2" type="body"/>
          </p:nvPr>
        </p:nvSpPr>
        <p:spPr>
          <a:xfrm>
            <a:off x="1057163" y="2548650"/>
            <a:ext cx="4186125" cy="10062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17500" lvl="1" marL="914400">
              <a:lnSpc>
                <a:spcPct val="100000"/>
              </a:lnSpc>
              <a:spcBef>
                <a:spcPts val="0"/>
              </a:spcBef>
              <a:spcAft>
                <a:spcPts val="0"/>
              </a:spcAft>
              <a:buSzPts val="1400"/>
              <a:buChar char="○"/>
              <a:defRPr/>
            </a:lvl2pPr>
            <a:lvl3pPr indent="-317500" lvl="2" marL="1371600">
              <a:lnSpc>
                <a:spcPct val="100000"/>
              </a:lnSpc>
              <a:spcBef>
                <a:spcPts val="0"/>
              </a:spcBef>
              <a:spcAft>
                <a:spcPts val="0"/>
              </a:spcAft>
              <a:buSzPts val="1400"/>
              <a:buChar char="■"/>
              <a:defRPr/>
            </a:lvl3pPr>
            <a:lvl4pPr indent="-317500" lvl="3" marL="1828800">
              <a:lnSpc>
                <a:spcPct val="100000"/>
              </a:lnSpc>
              <a:spcBef>
                <a:spcPts val="0"/>
              </a:spcBef>
              <a:spcAft>
                <a:spcPts val="0"/>
              </a:spcAft>
              <a:buSzPts val="1400"/>
              <a:buChar char="●"/>
              <a:defRPr/>
            </a:lvl4pPr>
            <a:lvl5pPr indent="-317500" lvl="4" marL="2286000">
              <a:lnSpc>
                <a:spcPct val="100000"/>
              </a:lnSpc>
              <a:spcBef>
                <a:spcPts val="0"/>
              </a:spcBef>
              <a:spcAft>
                <a:spcPts val="0"/>
              </a:spcAft>
              <a:buSzPts val="1400"/>
              <a:buChar char="○"/>
              <a:defRPr/>
            </a:lvl5pPr>
            <a:lvl6pPr indent="-317500" lvl="5" marL="2743200">
              <a:lnSpc>
                <a:spcPct val="100000"/>
              </a:lnSpc>
              <a:spcBef>
                <a:spcPts val="0"/>
              </a:spcBef>
              <a:spcAft>
                <a:spcPts val="0"/>
              </a:spcAft>
              <a:buSzPts val="1400"/>
              <a:buChar char="■"/>
              <a:defRPr/>
            </a:lvl6pPr>
            <a:lvl7pPr indent="-317500" lvl="6" marL="3200400">
              <a:lnSpc>
                <a:spcPct val="100000"/>
              </a:lnSpc>
              <a:spcBef>
                <a:spcPts val="0"/>
              </a:spcBef>
              <a:spcAft>
                <a:spcPts val="0"/>
              </a:spcAft>
              <a:buSzPts val="1400"/>
              <a:buChar char="●"/>
              <a:defRPr/>
            </a:lvl7pPr>
            <a:lvl8pPr indent="-317500" lvl="7" marL="3657600">
              <a:lnSpc>
                <a:spcPct val="100000"/>
              </a:lnSpc>
              <a:spcBef>
                <a:spcPts val="0"/>
              </a:spcBef>
              <a:spcAft>
                <a:spcPts val="0"/>
              </a:spcAft>
              <a:buSzPts val="1400"/>
              <a:buChar char="○"/>
              <a:defRPr/>
            </a:lvl8pPr>
            <a:lvl9pPr indent="-317500" lvl="8" marL="4114800">
              <a:lnSpc>
                <a:spcPct val="100000"/>
              </a:lnSpc>
              <a:spcBef>
                <a:spcPts val="0"/>
              </a:spcBef>
              <a:spcAft>
                <a:spcPts val="0"/>
              </a:spcAft>
              <a:buSzPts val="1400"/>
              <a:buChar char="■"/>
              <a:defRPr/>
            </a:lvl9pPr>
          </a:lstStyle>
          <a:p/>
        </p:txBody>
      </p:sp>
      <p:sp>
        <p:nvSpPr>
          <p:cNvPr id="220" name="Google Shape;220;p32"/>
          <p:cNvSpPr txBox="1"/>
          <p:nvPr>
            <p:ph idx="12" type="sldNum"/>
          </p:nvPr>
        </p:nvSpPr>
        <p:spPr>
          <a:xfrm>
            <a:off x="8556784" y="4749851"/>
            <a:ext cx="548775" cy="393750"/>
          </a:xfrm>
          <a:prstGeom prst="rect">
            <a:avLst/>
          </a:prstGeom>
        </p:spPr>
        <p:txBody>
          <a:bodyPr anchorCtr="0" anchor="t" bIns="91425" lIns="91425" spcFirstLastPara="1" rIns="91425" wrap="square" tIns="91425">
            <a:noAutofit/>
          </a:bodyPr>
          <a:lstStyle>
            <a:lvl1pPr lvl="0">
              <a:buNone/>
              <a:defRPr>
                <a:latin typeface="Times"/>
                <a:ea typeface="Times"/>
                <a:cs typeface="Times"/>
                <a:sym typeface="Times"/>
              </a:defRPr>
            </a:lvl1pPr>
            <a:lvl2pPr lvl="1">
              <a:buNone/>
              <a:defRPr>
                <a:latin typeface="Times"/>
                <a:ea typeface="Times"/>
                <a:cs typeface="Times"/>
                <a:sym typeface="Times"/>
              </a:defRPr>
            </a:lvl2pPr>
            <a:lvl3pPr lvl="2">
              <a:buNone/>
              <a:defRPr>
                <a:latin typeface="Times"/>
                <a:ea typeface="Times"/>
                <a:cs typeface="Times"/>
                <a:sym typeface="Times"/>
              </a:defRPr>
            </a:lvl3pPr>
            <a:lvl4pPr lvl="3">
              <a:buNone/>
              <a:defRPr>
                <a:latin typeface="Times"/>
                <a:ea typeface="Times"/>
                <a:cs typeface="Times"/>
                <a:sym typeface="Times"/>
              </a:defRPr>
            </a:lvl4pPr>
            <a:lvl5pPr lvl="4">
              <a:buNone/>
              <a:defRPr>
                <a:latin typeface="Times"/>
                <a:ea typeface="Times"/>
                <a:cs typeface="Times"/>
                <a:sym typeface="Times"/>
              </a:defRPr>
            </a:lvl5pPr>
            <a:lvl6pPr lvl="5">
              <a:buNone/>
              <a:defRPr>
                <a:latin typeface="Times"/>
                <a:ea typeface="Times"/>
                <a:cs typeface="Times"/>
                <a:sym typeface="Times"/>
              </a:defRPr>
            </a:lvl6pPr>
            <a:lvl7pPr lvl="6">
              <a:buNone/>
              <a:defRPr>
                <a:latin typeface="Times"/>
                <a:ea typeface="Times"/>
                <a:cs typeface="Times"/>
                <a:sym typeface="Times"/>
              </a:defRPr>
            </a:lvl7pPr>
            <a:lvl8pPr lvl="7">
              <a:buNone/>
              <a:defRPr>
                <a:latin typeface="Times"/>
                <a:ea typeface="Times"/>
                <a:cs typeface="Times"/>
                <a:sym typeface="Times"/>
              </a:defRPr>
            </a:lvl8pPr>
            <a:lvl9pPr lvl="8">
              <a:buNone/>
              <a:defRPr>
                <a:latin typeface="Times"/>
                <a:ea typeface="Times"/>
                <a:cs typeface="Times"/>
                <a:sym typeface="Time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20">
    <p:spTree>
      <p:nvGrpSpPr>
        <p:cNvPr id="221" name="Shape 221"/>
        <p:cNvGrpSpPr/>
        <p:nvPr/>
      </p:nvGrpSpPr>
      <p:grpSpPr>
        <a:xfrm>
          <a:off x="0" y="0"/>
          <a:ext cx="0" cy="0"/>
          <a:chOff x="0" y="0"/>
          <a:chExt cx="0" cy="0"/>
        </a:xfrm>
      </p:grpSpPr>
      <p:grpSp>
        <p:nvGrpSpPr>
          <p:cNvPr id="222" name="Google Shape;222;p33"/>
          <p:cNvGrpSpPr/>
          <p:nvPr/>
        </p:nvGrpSpPr>
        <p:grpSpPr>
          <a:xfrm>
            <a:off x="0" y="0"/>
            <a:ext cx="9144000" cy="5143500"/>
            <a:chOff x="0" y="0"/>
            <a:chExt cx="12192000" cy="6858000"/>
          </a:xfrm>
        </p:grpSpPr>
        <p:sp>
          <p:nvSpPr>
            <p:cNvPr id="223" name="Google Shape;223;p33"/>
            <p:cNvSpPr/>
            <p:nvPr/>
          </p:nvSpPr>
          <p:spPr>
            <a:xfrm>
              <a:off x="0" y="0"/>
              <a:ext cx="12192000" cy="685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4" name="Google Shape;224;p33"/>
            <p:cNvSpPr txBox="1"/>
            <p:nvPr/>
          </p:nvSpPr>
          <p:spPr>
            <a:xfrm>
              <a:off x="463500" y="2858061"/>
              <a:ext cx="8956500" cy="2442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700">
                  <a:solidFill>
                    <a:srgbClr val="3F3F3F"/>
                  </a:solidFill>
                  <a:latin typeface="Poppins"/>
                  <a:ea typeface="Poppins"/>
                  <a:cs typeface="Poppins"/>
                  <a:sym typeface="Poppins"/>
                </a:rPr>
                <a:t>Free </a:t>
              </a:r>
              <a:r>
                <a:rPr lang="en" sz="2700">
                  <a:solidFill>
                    <a:srgbClr val="3F3F3F"/>
                  </a:solidFill>
                  <a:latin typeface="Poppins"/>
                  <a:ea typeface="Poppins"/>
                  <a:cs typeface="Poppins"/>
                  <a:sym typeface="Poppins"/>
                </a:rPr>
                <a:t>themes and templates for </a:t>
              </a:r>
              <a:r>
                <a:rPr b="1" lang="en" sz="2700">
                  <a:solidFill>
                    <a:srgbClr val="3F3F3F"/>
                  </a:solidFill>
                  <a:latin typeface="Poppins"/>
                  <a:ea typeface="Poppins"/>
                  <a:cs typeface="Poppins"/>
                  <a:sym typeface="Poppins"/>
                </a:rPr>
                <a:t>Google Slides</a:t>
              </a:r>
              <a:r>
                <a:rPr lang="en" sz="2700">
                  <a:solidFill>
                    <a:srgbClr val="3F3F3F"/>
                  </a:solidFill>
                  <a:latin typeface="Poppins"/>
                  <a:ea typeface="Poppins"/>
                  <a:cs typeface="Poppins"/>
                  <a:sym typeface="Poppins"/>
                </a:rPr>
                <a:t> or </a:t>
              </a:r>
              <a:r>
                <a:rPr b="1" lang="en" sz="2700">
                  <a:solidFill>
                    <a:srgbClr val="3F3F3F"/>
                  </a:solidFill>
                  <a:latin typeface="Poppins"/>
                  <a:ea typeface="Poppins"/>
                  <a:cs typeface="Poppins"/>
                  <a:sym typeface="Poppins"/>
                </a:rPr>
                <a:t>PowerPoint</a:t>
              </a:r>
              <a:endParaRPr b="1" sz="27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3F3F3F"/>
                </a:solidFill>
                <a:latin typeface="Poppins"/>
                <a:ea typeface="Poppins"/>
                <a:cs typeface="Poppins"/>
                <a:sym typeface="Poppins"/>
              </a:endParaRPr>
            </a:p>
            <a:p>
              <a:pPr indent="0" lvl="0" marL="0" marR="0" rtl="0" algn="l">
                <a:spcBef>
                  <a:spcPts val="0"/>
                </a:spcBef>
                <a:spcAft>
                  <a:spcPts val="0"/>
                </a:spcAft>
                <a:buNone/>
              </a:pPr>
              <a:r>
                <a:rPr b="1" lang="en" sz="2300">
                  <a:solidFill>
                    <a:srgbClr val="FFCB25"/>
                  </a:solidFill>
                  <a:latin typeface="Poppins"/>
                  <a:ea typeface="Poppins"/>
                  <a:cs typeface="Poppins"/>
                  <a:sym typeface="Poppins"/>
                </a:rPr>
                <a:t>NOT to be sold as is or modified!</a:t>
              </a:r>
              <a:endParaRPr b="1" sz="2300">
                <a:solidFill>
                  <a:srgbClr val="FFCB25"/>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Read </a:t>
              </a:r>
              <a:r>
                <a:rPr lang="en" sz="2000" u="sng">
                  <a:solidFill>
                    <a:srgbClr val="3F3F3F"/>
                  </a:solidFill>
                  <a:latin typeface="Poppins"/>
                  <a:ea typeface="Poppins"/>
                  <a:cs typeface="Poppins"/>
                  <a:sym typeface="Poppins"/>
                  <a:hlinkClick r:id="rId2">
                    <a:extLst>
                      <a:ext uri="{A12FA001-AC4F-418D-AE19-62706E023703}">
                        <ahyp:hlinkClr val="tx"/>
                      </a:ext>
                    </a:extLst>
                  </a:hlinkClick>
                </a:rPr>
                <a:t>FAQ</a:t>
              </a:r>
              <a:r>
                <a:rPr b="1" lang="en" sz="3300">
                  <a:solidFill>
                    <a:srgbClr val="FFCB25"/>
                  </a:solidFill>
                  <a:latin typeface="Poppins"/>
                  <a:ea typeface="Poppins"/>
                  <a:cs typeface="Poppins"/>
                  <a:sym typeface="Poppins"/>
                </a:rPr>
                <a:t> </a:t>
              </a:r>
              <a:r>
                <a:rPr lang="en" sz="2000">
                  <a:solidFill>
                    <a:srgbClr val="3F3F3F"/>
                  </a:solidFill>
                  <a:latin typeface="Poppins"/>
                  <a:ea typeface="Poppins"/>
                  <a:cs typeface="Poppins"/>
                  <a:sym typeface="Poppins"/>
                </a:rPr>
                <a:t>on slidesmania.com</a:t>
              </a:r>
              <a:endParaRPr sz="2000">
                <a:solidFill>
                  <a:srgbClr val="3F3F3F"/>
                </a:solidFill>
                <a:latin typeface="Poppins"/>
                <a:ea typeface="Poppins"/>
                <a:cs typeface="Poppins"/>
                <a:sym typeface="Poppins"/>
              </a:endParaRPr>
            </a:p>
            <a:p>
              <a:pPr indent="0" lvl="0" marL="0" rtl="0" algn="l">
                <a:spcBef>
                  <a:spcPts val="0"/>
                </a:spcBef>
                <a:spcAft>
                  <a:spcPts val="0"/>
                </a:spcAft>
                <a:buNone/>
              </a:pPr>
              <a:r>
                <a:rPr lang="en" sz="1500">
                  <a:solidFill>
                    <a:srgbClr val="3F3F3F"/>
                  </a:solidFill>
                  <a:latin typeface="Poppins"/>
                  <a:ea typeface="Poppins"/>
                  <a:cs typeface="Poppins"/>
                  <a:sym typeface="Poppins"/>
                </a:rPr>
                <a:t>Do not remove the slidesmania.com text on the sides.</a:t>
              </a:r>
              <a:endParaRPr sz="1500">
                <a:solidFill>
                  <a:srgbClr val="3F3F3F"/>
                </a:solidFill>
                <a:latin typeface="Poppins"/>
                <a:ea typeface="Poppins"/>
                <a:cs typeface="Poppins"/>
                <a:sym typeface="Poppins"/>
              </a:endParaRPr>
            </a:p>
          </p:txBody>
        </p:sp>
        <p:cxnSp>
          <p:nvCxnSpPr>
            <p:cNvPr id="225" name="Google Shape;225;p33"/>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226" name="Google Shape;226;p33">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227" name="Google Shape;227;p33">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228" name="Google Shape;228;p33">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229" name="Google Shape;229;p33">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230" name="Google Shape;230;p33"/>
            <p:cNvSpPr txBox="1"/>
            <p:nvPr/>
          </p:nvSpPr>
          <p:spPr>
            <a:xfrm>
              <a:off x="7072500" y="4813375"/>
              <a:ext cx="4915500" cy="10011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1800">
                  <a:solidFill>
                    <a:srgbClr val="252525"/>
                  </a:solidFill>
                  <a:latin typeface="Homemade Apple"/>
                  <a:ea typeface="Homemade Apple"/>
                  <a:cs typeface="Homemade Apple"/>
                  <a:sym typeface="Homemade Apple"/>
                </a:rPr>
                <a:t>Sharing is caring!</a:t>
              </a:r>
              <a:endParaRPr b="1" sz="1800">
                <a:solidFill>
                  <a:srgbClr val="252525"/>
                </a:solidFill>
                <a:latin typeface="Homemade Apple"/>
                <a:ea typeface="Homemade Apple"/>
                <a:cs typeface="Homemade Apple"/>
                <a:sym typeface="Homemade Apple"/>
              </a:endParaRPr>
            </a:p>
          </p:txBody>
        </p:sp>
      </p:grpSp>
      <p:pic>
        <p:nvPicPr>
          <p:cNvPr id="231" name="Google Shape;231;p33"/>
          <p:cNvPicPr preferRelativeResize="0"/>
          <p:nvPr/>
        </p:nvPicPr>
        <p:blipFill rotWithShape="1">
          <a:blip r:embed="rId11">
            <a:alphaModFix/>
          </a:blip>
          <a:srcRect b="20906" l="0" r="0" t="16256"/>
          <a:stretch/>
        </p:blipFill>
        <p:spPr>
          <a:xfrm>
            <a:off x="93806" y="370294"/>
            <a:ext cx="6179850" cy="1553344"/>
          </a:xfrm>
          <a:prstGeom prst="rect">
            <a:avLst/>
          </a:prstGeom>
          <a:noFill/>
          <a:ln>
            <a:noFill/>
          </a:ln>
        </p:spPr>
      </p:pic>
      <p:sp>
        <p:nvSpPr>
          <p:cNvPr id="232" name="Google Shape;232;p33"/>
          <p:cNvSpPr txBox="1"/>
          <p:nvPr>
            <p:ph idx="12" type="sldNum"/>
          </p:nvPr>
        </p:nvSpPr>
        <p:spPr>
          <a:xfrm>
            <a:off x="8556784" y="4749851"/>
            <a:ext cx="548775" cy="393750"/>
          </a:xfrm>
          <a:prstGeom prst="rect">
            <a:avLst/>
          </a:prstGeom>
        </p:spPr>
        <p:txBody>
          <a:bodyPr anchorCtr="0" anchor="t" bIns="91425" lIns="91425" spcFirstLastPara="1" rIns="91425" wrap="square" tIns="91425">
            <a:noAutofit/>
          </a:bodyPr>
          <a:lstStyle>
            <a:lvl1pPr lvl="0">
              <a:buNone/>
              <a:defRPr>
                <a:latin typeface="Times"/>
                <a:ea typeface="Times"/>
                <a:cs typeface="Times"/>
                <a:sym typeface="Times"/>
              </a:defRPr>
            </a:lvl1pPr>
            <a:lvl2pPr lvl="1">
              <a:buNone/>
              <a:defRPr>
                <a:latin typeface="Times"/>
                <a:ea typeface="Times"/>
                <a:cs typeface="Times"/>
                <a:sym typeface="Times"/>
              </a:defRPr>
            </a:lvl2pPr>
            <a:lvl3pPr lvl="2">
              <a:buNone/>
              <a:defRPr>
                <a:latin typeface="Times"/>
                <a:ea typeface="Times"/>
                <a:cs typeface="Times"/>
                <a:sym typeface="Times"/>
              </a:defRPr>
            </a:lvl3pPr>
            <a:lvl4pPr lvl="3">
              <a:buNone/>
              <a:defRPr>
                <a:latin typeface="Times"/>
                <a:ea typeface="Times"/>
                <a:cs typeface="Times"/>
                <a:sym typeface="Times"/>
              </a:defRPr>
            </a:lvl4pPr>
            <a:lvl5pPr lvl="4">
              <a:buNone/>
              <a:defRPr>
                <a:latin typeface="Times"/>
                <a:ea typeface="Times"/>
                <a:cs typeface="Times"/>
                <a:sym typeface="Times"/>
              </a:defRPr>
            </a:lvl5pPr>
            <a:lvl6pPr lvl="5">
              <a:buNone/>
              <a:defRPr>
                <a:latin typeface="Times"/>
                <a:ea typeface="Times"/>
                <a:cs typeface="Times"/>
                <a:sym typeface="Times"/>
              </a:defRPr>
            </a:lvl6pPr>
            <a:lvl7pPr lvl="6">
              <a:buNone/>
              <a:defRPr>
                <a:latin typeface="Times"/>
                <a:ea typeface="Times"/>
                <a:cs typeface="Times"/>
                <a:sym typeface="Times"/>
              </a:defRPr>
            </a:lvl7pPr>
            <a:lvl8pPr lvl="7">
              <a:buNone/>
              <a:defRPr>
                <a:latin typeface="Times"/>
                <a:ea typeface="Times"/>
                <a:cs typeface="Times"/>
                <a:sym typeface="Times"/>
              </a:defRPr>
            </a:lvl8pPr>
            <a:lvl9pPr lvl="8">
              <a:buNone/>
              <a:defRPr>
                <a:latin typeface="Times"/>
                <a:ea typeface="Times"/>
                <a:cs typeface="Times"/>
                <a:sym typeface="Time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19"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21" name="Google Shape;21;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Rajdhani"/>
              <a:buNone/>
              <a:defRPr b="1" sz="1800">
                <a:latin typeface="Rajdhani"/>
                <a:ea typeface="Rajdhani"/>
                <a:cs typeface="Rajdhani"/>
                <a:sym typeface="Rajdhani"/>
              </a:defRPr>
            </a:lvl1pPr>
            <a:lvl2pPr lvl="1" rtl="0" algn="ctr">
              <a:lnSpc>
                <a:spcPct val="100000"/>
              </a:lnSpc>
              <a:spcBef>
                <a:spcPts val="0"/>
              </a:spcBef>
              <a:spcAft>
                <a:spcPts val="0"/>
              </a:spcAft>
              <a:buSzPts val="1400"/>
              <a:buFont typeface="Rajdhani"/>
              <a:buNone/>
              <a:defRPr b="1" sz="1400">
                <a:latin typeface="Rajdhani"/>
                <a:ea typeface="Rajdhani"/>
                <a:cs typeface="Rajdhani"/>
                <a:sym typeface="Rajdhani"/>
              </a:defRPr>
            </a:lvl2pPr>
            <a:lvl3pPr lvl="2" rtl="0" algn="ctr">
              <a:lnSpc>
                <a:spcPct val="100000"/>
              </a:lnSpc>
              <a:spcBef>
                <a:spcPts val="0"/>
              </a:spcBef>
              <a:spcAft>
                <a:spcPts val="0"/>
              </a:spcAft>
              <a:buSzPts val="1400"/>
              <a:buFont typeface="Rajdhani"/>
              <a:buNone/>
              <a:defRPr b="1" sz="1400">
                <a:latin typeface="Rajdhani"/>
                <a:ea typeface="Rajdhani"/>
                <a:cs typeface="Rajdhani"/>
                <a:sym typeface="Rajdhani"/>
              </a:defRPr>
            </a:lvl3pPr>
            <a:lvl4pPr lvl="3" rtl="0" algn="ctr">
              <a:lnSpc>
                <a:spcPct val="100000"/>
              </a:lnSpc>
              <a:spcBef>
                <a:spcPts val="0"/>
              </a:spcBef>
              <a:spcAft>
                <a:spcPts val="0"/>
              </a:spcAft>
              <a:buSzPts val="1400"/>
              <a:buFont typeface="Rajdhani"/>
              <a:buNone/>
              <a:defRPr b="1" sz="1400">
                <a:latin typeface="Rajdhani"/>
                <a:ea typeface="Rajdhani"/>
                <a:cs typeface="Rajdhani"/>
                <a:sym typeface="Rajdhani"/>
              </a:defRPr>
            </a:lvl4pPr>
            <a:lvl5pPr lvl="4" rtl="0" algn="ctr">
              <a:lnSpc>
                <a:spcPct val="100000"/>
              </a:lnSpc>
              <a:spcBef>
                <a:spcPts val="0"/>
              </a:spcBef>
              <a:spcAft>
                <a:spcPts val="0"/>
              </a:spcAft>
              <a:buSzPts val="1400"/>
              <a:buFont typeface="Rajdhani"/>
              <a:buNone/>
              <a:defRPr b="1" sz="1400">
                <a:latin typeface="Rajdhani"/>
                <a:ea typeface="Rajdhani"/>
                <a:cs typeface="Rajdhani"/>
                <a:sym typeface="Rajdhani"/>
              </a:defRPr>
            </a:lvl5pPr>
            <a:lvl6pPr lvl="5" rtl="0" algn="ctr">
              <a:lnSpc>
                <a:spcPct val="100000"/>
              </a:lnSpc>
              <a:spcBef>
                <a:spcPts val="0"/>
              </a:spcBef>
              <a:spcAft>
                <a:spcPts val="0"/>
              </a:spcAft>
              <a:buSzPts val="1400"/>
              <a:buFont typeface="Rajdhani"/>
              <a:buNone/>
              <a:defRPr b="1" sz="1400">
                <a:latin typeface="Rajdhani"/>
                <a:ea typeface="Rajdhani"/>
                <a:cs typeface="Rajdhani"/>
                <a:sym typeface="Rajdhani"/>
              </a:defRPr>
            </a:lvl6pPr>
            <a:lvl7pPr lvl="6" rtl="0" algn="ctr">
              <a:lnSpc>
                <a:spcPct val="100000"/>
              </a:lnSpc>
              <a:spcBef>
                <a:spcPts val="0"/>
              </a:spcBef>
              <a:spcAft>
                <a:spcPts val="0"/>
              </a:spcAft>
              <a:buSzPts val="1400"/>
              <a:buFont typeface="Rajdhani"/>
              <a:buNone/>
              <a:defRPr b="1" sz="1400">
                <a:latin typeface="Rajdhani"/>
                <a:ea typeface="Rajdhani"/>
                <a:cs typeface="Rajdhani"/>
                <a:sym typeface="Rajdhani"/>
              </a:defRPr>
            </a:lvl7pPr>
            <a:lvl8pPr lvl="7" rtl="0" algn="ctr">
              <a:lnSpc>
                <a:spcPct val="100000"/>
              </a:lnSpc>
              <a:spcBef>
                <a:spcPts val="0"/>
              </a:spcBef>
              <a:spcAft>
                <a:spcPts val="0"/>
              </a:spcAft>
              <a:buSzPts val="1400"/>
              <a:buFont typeface="Rajdhani"/>
              <a:buNone/>
              <a:defRPr b="1" sz="1400">
                <a:latin typeface="Rajdhani"/>
                <a:ea typeface="Rajdhani"/>
                <a:cs typeface="Rajdhani"/>
                <a:sym typeface="Rajdhani"/>
              </a:defRPr>
            </a:lvl8pPr>
            <a:lvl9pPr lvl="8" rtl="0" algn="ctr">
              <a:lnSpc>
                <a:spcPct val="100000"/>
              </a:lnSpc>
              <a:spcBef>
                <a:spcPts val="0"/>
              </a:spcBef>
              <a:spcAft>
                <a:spcPts val="0"/>
              </a:spcAft>
              <a:buSzPts val="1400"/>
              <a:buFont typeface="Rajdhani"/>
              <a:buNone/>
              <a:defRPr b="1" sz="1400">
                <a:latin typeface="Rajdhani"/>
                <a:ea typeface="Rajdhani"/>
                <a:cs typeface="Rajdhani"/>
                <a:sym typeface="Rajdhani"/>
              </a:defRPr>
            </a:lvl9pPr>
          </a:lstStyle>
          <a:p/>
        </p:txBody>
      </p:sp>
      <p:sp>
        <p:nvSpPr>
          <p:cNvPr id="22" name="Google Shape;22;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p:txBody>
      </p:sp>
      <p:sp>
        <p:nvSpPr>
          <p:cNvPr id="23" name="Google Shape;23;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Rajdhani"/>
              <a:buNone/>
              <a:defRPr b="1" sz="1800">
                <a:latin typeface="Rajdhani"/>
                <a:ea typeface="Rajdhani"/>
                <a:cs typeface="Rajdhani"/>
                <a:sym typeface="Rajdhani"/>
              </a:defRPr>
            </a:lvl1pPr>
            <a:lvl2pPr lvl="1" rtl="0" algn="ctr">
              <a:lnSpc>
                <a:spcPct val="100000"/>
              </a:lnSpc>
              <a:spcBef>
                <a:spcPts val="0"/>
              </a:spcBef>
              <a:spcAft>
                <a:spcPts val="0"/>
              </a:spcAft>
              <a:buSzPts val="1400"/>
              <a:buFont typeface="Rajdhani"/>
              <a:buNone/>
              <a:defRPr b="1" sz="1400">
                <a:latin typeface="Rajdhani"/>
                <a:ea typeface="Rajdhani"/>
                <a:cs typeface="Rajdhani"/>
                <a:sym typeface="Rajdhani"/>
              </a:defRPr>
            </a:lvl2pPr>
            <a:lvl3pPr lvl="2" rtl="0" algn="ctr">
              <a:lnSpc>
                <a:spcPct val="100000"/>
              </a:lnSpc>
              <a:spcBef>
                <a:spcPts val="0"/>
              </a:spcBef>
              <a:spcAft>
                <a:spcPts val="0"/>
              </a:spcAft>
              <a:buSzPts val="1400"/>
              <a:buFont typeface="Rajdhani"/>
              <a:buNone/>
              <a:defRPr b="1" sz="1400">
                <a:latin typeface="Rajdhani"/>
                <a:ea typeface="Rajdhani"/>
                <a:cs typeface="Rajdhani"/>
                <a:sym typeface="Rajdhani"/>
              </a:defRPr>
            </a:lvl3pPr>
            <a:lvl4pPr lvl="3" rtl="0" algn="ctr">
              <a:lnSpc>
                <a:spcPct val="100000"/>
              </a:lnSpc>
              <a:spcBef>
                <a:spcPts val="0"/>
              </a:spcBef>
              <a:spcAft>
                <a:spcPts val="0"/>
              </a:spcAft>
              <a:buSzPts val="1400"/>
              <a:buFont typeface="Rajdhani"/>
              <a:buNone/>
              <a:defRPr b="1" sz="1400">
                <a:latin typeface="Rajdhani"/>
                <a:ea typeface="Rajdhani"/>
                <a:cs typeface="Rajdhani"/>
                <a:sym typeface="Rajdhani"/>
              </a:defRPr>
            </a:lvl4pPr>
            <a:lvl5pPr lvl="4" rtl="0" algn="ctr">
              <a:lnSpc>
                <a:spcPct val="100000"/>
              </a:lnSpc>
              <a:spcBef>
                <a:spcPts val="0"/>
              </a:spcBef>
              <a:spcAft>
                <a:spcPts val="0"/>
              </a:spcAft>
              <a:buSzPts val="1400"/>
              <a:buFont typeface="Rajdhani"/>
              <a:buNone/>
              <a:defRPr b="1" sz="1400">
                <a:latin typeface="Rajdhani"/>
                <a:ea typeface="Rajdhani"/>
                <a:cs typeface="Rajdhani"/>
                <a:sym typeface="Rajdhani"/>
              </a:defRPr>
            </a:lvl5pPr>
            <a:lvl6pPr lvl="5" rtl="0" algn="ctr">
              <a:lnSpc>
                <a:spcPct val="100000"/>
              </a:lnSpc>
              <a:spcBef>
                <a:spcPts val="0"/>
              </a:spcBef>
              <a:spcAft>
                <a:spcPts val="0"/>
              </a:spcAft>
              <a:buSzPts val="1400"/>
              <a:buFont typeface="Rajdhani"/>
              <a:buNone/>
              <a:defRPr b="1" sz="1400">
                <a:latin typeface="Rajdhani"/>
                <a:ea typeface="Rajdhani"/>
                <a:cs typeface="Rajdhani"/>
                <a:sym typeface="Rajdhani"/>
              </a:defRPr>
            </a:lvl6pPr>
            <a:lvl7pPr lvl="6" rtl="0" algn="ctr">
              <a:lnSpc>
                <a:spcPct val="100000"/>
              </a:lnSpc>
              <a:spcBef>
                <a:spcPts val="0"/>
              </a:spcBef>
              <a:spcAft>
                <a:spcPts val="0"/>
              </a:spcAft>
              <a:buSzPts val="1400"/>
              <a:buFont typeface="Rajdhani"/>
              <a:buNone/>
              <a:defRPr b="1" sz="1400">
                <a:latin typeface="Rajdhani"/>
                <a:ea typeface="Rajdhani"/>
                <a:cs typeface="Rajdhani"/>
                <a:sym typeface="Rajdhani"/>
              </a:defRPr>
            </a:lvl7pPr>
            <a:lvl8pPr lvl="7" rtl="0" algn="ctr">
              <a:lnSpc>
                <a:spcPct val="100000"/>
              </a:lnSpc>
              <a:spcBef>
                <a:spcPts val="0"/>
              </a:spcBef>
              <a:spcAft>
                <a:spcPts val="0"/>
              </a:spcAft>
              <a:buSzPts val="1400"/>
              <a:buFont typeface="Rajdhani"/>
              <a:buNone/>
              <a:defRPr b="1" sz="1400">
                <a:latin typeface="Rajdhani"/>
                <a:ea typeface="Rajdhani"/>
                <a:cs typeface="Rajdhani"/>
                <a:sym typeface="Rajdhani"/>
              </a:defRPr>
            </a:lvl8pPr>
            <a:lvl9pPr lvl="8" rtl="0" algn="ctr">
              <a:lnSpc>
                <a:spcPct val="100000"/>
              </a:lnSpc>
              <a:spcBef>
                <a:spcPts val="0"/>
              </a:spcBef>
              <a:spcAft>
                <a:spcPts val="0"/>
              </a:spcAft>
              <a:buSzPts val="1400"/>
              <a:buFont typeface="Rajdhani"/>
              <a:buNone/>
              <a:defRPr b="1" sz="1400">
                <a:latin typeface="Rajdhani"/>
                <a:ea typeface="Rajdhani"/>
                <a:cs typeface="Rajdhani"/>
                <a:sym typeface="Rajdhani"/>
              </a:defRPr>
            </a:lvl9pPr>
          </a:lstStyle>
          <a:p/>
        </p:txBody>
      </p:sp>
      <p:sp>
        <p:nvSpPr>
          <p:cNvPr id="24" name="Google Shape;24;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p:txBody>
      </p:sp>
      <p:sp>
        <p:nvSpPr>
          <p:cNvPr id="25" name="Google Shape;25;p5"/>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28" name="Google Shape;28;p6"/>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29" name="Shape 29"/>
        <p:cNvGrpSpPr/>
        <p:nvPr/>
      </p:nvGrpSpPr>
      <p:grpSpPr>
        <a:xfrm>
          <a:off x="0" y="0"/>
          <a:ext cx="0" cy="0"/>
          <a:chOff x="0" y="0"/>
          <a:chExt cx="0" cy="0"/>
        </a:xfrm>
      </p:grpSpPr>
      <p:pic>
        <p:nvPicPr>
          <p:cNvPr id="30" name="Google Shape;30;p7"/>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31" name="Google Shape;31;p7"/>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Font typeface="Fira Sans Condensed"/>
              <a:buNone/>
              <a:defRPr sz="1400">
                <a:latin typeface="Fira Sans Condensed"/>
                <a:ea typeface="Fira Sans Condensed"/>
                <a:cs typeface="Fira Sans Condensed"/>
                <a:sym typeface="Fira Sans Condensed"/>
              </a:defRPr>
            </a:lvl1pPr>
            <a:lvl2pPr lvl="1"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2pPr>
            <a:lvl3pPr lvl="2"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3pPr>
            <a:lvl4pPr lvl="3"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4pPr>
            <a:lvl5pPr lvl="4"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5pPr>
            <a:lvl6pPr lvl="5"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6pPr>
            <a:lvl7pPr lvl="6"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7pPr>
            <a:lvl8pPr lvl="7"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8pPr>
            <a:lvl9pPr lvl="8"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9pPr>
          </a:lstStyle>
          <a:p/>
        </p:txBody>
      </p:sp>
      <p:sp>
        <p:nvSpPr>
          <p:cNvPr id="32" name="Google Shape;32;p7"/>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33" name="Shape 33"/>
        <p:cNvGrpSpPr/>
        <p:nvPr/>
      </p:nvGrpSpPr>
      <p:grpSpPr>
        <a:xfrm>
          <a:off x="0" y="0"/>
          <a:ext cx="0" cy="0"/>
          <a:chOff x="0" y="0"/>
          <a:chExt cx="0" cy="0"/>
        </a:xfrm>
      </p:grpSpPr>
      <p:pic>
        <p:nvPicPr>
          <p:cNvPr id="34" name="Google Shape;34;p8"/>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35" name="Google Shape;35;p8"/>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36" name="Shape 36"/>
        <p:cNvGrpSpPr/>
        <p:nvPr/>
      </p:nvGrpSpPr>
      <p:grpSpPr>
        <a:xfrm>
          <a:off x="0" y="0"/>
          <a:ext cx="0" cy="0"/>
          <a:chOff x="0" y="0"/>
          <a:chExt cx="0" cy="0"/>
        </a:xfrm>
      </p:grpSpPr>
      <p:pic>
        <p:nvPicPr>
          <p:cNvPr id="37" name="Google Shape;37;p9"/>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38" name="Google Shape;38;p9"/>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41" name="Shape 41"/>
        <p:cNvGrpSpPr/>
        <p:nvPr/>
      </p:nvGrpSpPr>
      <p:grpSpPr>
        <a:xfrm>
          <a:off x="0" y="0"/>
          <a:ext cx="0" cy="0"/>
          <a:chOff x="0" y="0"/>
          <a:chExt cx="0" cy="0"/>
        </a:xfrm>
      </p:grpSpPr>
      <p:pic>
        <p:nvPicPr>
          <p:cNvPr id="42" name="Google Shape;42;p10"/>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43" name="Google Shape;43;p10"/>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21" Type="http://schemas.openxmlformats.org/officeDocument/2006/relationships/theme" Target="../theme/theme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indent="-304800" lvl="1" marL="9144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indent="-304800" lvl="2" marL="13716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indent="-304800" lvl="3" marL="1828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indent="-304800" lvl="4" marL="22860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indent="-304800" lvl="5" marL="27432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indent="-304800" lvl="6" marL="32004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indent="-304800" lvl="7" marL="36576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indent="-304800" lvl="8" marL="411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2880">
          <p15:clr>
            <a:srgbClr val="EA4335"/>
          </p15:clr>
        </p15:guide>
        <p15:guide id="3" pos="5311">
          <p15:clr>
            <a:srgbClr val="EA4335"/>
          </p15:clr>
        </p15:guide>
        <p15:guide id="4" orient="horz" pos="340">
          <p15:clr>
            <a:srgbClr val="EA4335"/>
          </p15:clr>
        </p15:guide>
        <p15:guide id="5" orient="horz" pos="2903">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4"/>
            </a:gs>
            <a:gs pos="41000">
              <a:schemeClr val="accent5"/>
            </a:gs>
            <a:gs pos="63000">
              <a:schemeClr val="accent6"/>
            </a:gs>
            <a:gs pos="100000">
              <a:schemeClr val="lt1"/>
            </a:gs>
          </a:gsLst>
          <a:lin ang="2698631" scaled="0"/>
        </a:gradFill>
      </p:bgPr>
    </p:bg>
    <p:spTree>
      <p:nvGrpSpPr>
        <p:cNvPr id="49" name="Shape 49"/>
        <p:cNvGrpSpPr/>
        <p:nvPr/>
      </p:nvGrpSpPr>
      <p:grpSpPr>
        <a:xfrm>
          <a:off x="0" y="0"/>
          <a:ext cx="0" cy="0"/>
          <a:chOff x="0" y="0"/>
          <a:chExt cx="0" cy="0"/>
        </a:xfrm>
      </p:grpSpPr>
      <p:sp>
        <p:nvSpPr>
          <p:cNvPr id="50" name="Google Shape;50;p13"/>
          <p:cNvSpPr/>
          <p:nvPr/>
        </p:nvSpPr>
        <p:spPr>
          <a:xfrm rot="2244895">
            <a:off x="7145520" y="-2004552"/>
            <a:ext cx="3969090" cy="3717258"/>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1" name="Google Shape;51;p13"/>
          <p:cNvSpPr/>
          <p:nvPr/>
        </p:nvSpPr>
        <p:spPr>
          <a:xfrm rot="2244776">
            <a:off x="-2667979" y="4437955"/>
            <a:ext cx="3978899" cy="3726573"/>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2" name="Google Shape;52;p13"/>
          <p:cNvSpPr/>
          <p:nvPr/>
        </p:nvSpPr>
        <p:spPr>
          <a:xfrm rot="2244996">
            <a:off x="6979662" y="-2701457"/>
            <a:ext cx="1768581" cy="3993481"/>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3" name="Google Shape;53;p13"/>
          <p:cNvSpPr txBox="1"/>
          <p:nvPr>
            <p:ph type="title"/>
          </p:nvPr>
        </p:nvSpPr>
        <p:spPr>
          <a:xfrm>
            <a:off x="311700" y="445025"/>
            <a:ext cx="8520525" cy="572625"/>
          </a:xfrm>
          <a:prstGeom prst="rect">
            <a:avLst/>
          </a:prstGeom>
          <a:noFill/>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4500"/>
              <a:buFont typeface="Times"/>
              <a:buNone/>
              <a:defRPr sz="4500">
                <a:solidFill>
                  <a:schemeClr val="dk1"/>
                </a:solidFill>
                <a:latin typeface="Times"/>
                <a:ea typeface="Times"/>
                <a:cs typeface="Times"/>
                <a:sym typeface="Times"/>
              </a:defRPr>
            </a:lvl1pPr>
            <a:lvl2pPr lvl="1">
              <a:lnSpc>
                <a:spcPct val="80000"/>
              </a:lnSpc>
              <a:spcBef>
                <a:spcPts val="0"/>
              </a:spcBef>
              <a:spcAft>
                <a:spcPts val="0"/>
              </a:spcAft>
              <a:buClr>
                <a:schemeClr val="dk1"/>
              </a:buClr>
              <a:buSzPts val="4500"/>
              <a:buFont typeface="Times"/>
              <a:buNone/>
              <a:defRPr sz="4500">
                <a:solidFill>
                  <a:schemeClr val="dk1"/>
                </a:solidFill>
                <a:latin typeface="Times"/>
                <a:ea typeface="Times"/>
                <a:cs typeface="Times"/>
                <a:sym typeface="Times"/>
              </a:defRPr>
            </a:lvl2pPr>
            <a:lvl3pPr lvl="2">
              <a:lnSpc>
                <a:spcPct val="80000"/>
              </a:lnSpc>
              <a:spcBef>
                <a:spcPts val="0"/>
              </a:spcBef>
              <a:spcAft>
                <a:spcPts val="0"/>
              </a:spcAft>
              <a:buClr>
                <a:schemeClr val="dk1"/>
              </a:buClr>
              <a:buSzPts val="4500"/>
              <a:buFont typeface="Times"/>
              <a:buNone/>
              <a:defRPr sz="4500">
                <a:solidFill>
                  <a:schemeClr val="dk1"/>
                </a:solidFill>
                <a:latin typeface="Times"/>
                <a:ea typeface="Times"/>
                <a:cs typeface="Times"/>
                <a:sym typeface="Times"/>
              </a:defRPr>
            </a:lvl3pPr>
            <a:lvl4pPr lvl="3">
              <a:lnSpc>
                <a:spcPct val="80000"/>
              </a:lnSpc>
              <a:spcBef>
                <a:spcPts val="0"/>
              </a:spcBef>
              <a:spcAft>
                <a:spcPts val="0"/>
              </a:spcAft>
              <a:buClr>
                <a:schemeClr val="dk1"/>
              </a:buClr>
              <a:buSzPts val="4500"/>
              <a:buFont typeface="Times"/>
              <a:buNone/>
              <a:defRPr sz="4500">
                <a:solidFill>
                  <a:schemeClr val="dk1"/>
                </a:solidFill>
                <a:latin typeface="Times"/>
                <a:ea typeface="Times"/>
                <a:cs typeface="Times"/>
                <a:sym typeface="Times"/>
              </a:defRPr>
            </a:lvl4pPr>
            <a:lvl5pPr lvl="4">
              <a:lnSpc>
                <a:spcPct val="80000"/>
              </a:lnSpc>
              <a:spcBef>
                <a:spcPts val="0"/>
              </a:spcBef>
              <a:spcAft>
                <a:spcPts val="0"/>
              </a:spcAft>
              <a:buClr>
                <a:schemeClr val="dk1"/>
              </a:buClr>
              <a:buSzPts val="4500"/>
              <a:buFont typeface="Times"/>
              <a:buNone/>
              <a:defRPr sz="4500">
                <a:solidFill>
                  <a:schemeClr val="dk1"/>
                </a:solidFill>
                <a:latin typeface="Times"/>
                <a:ea typeface="Times"/>
                <a:cs typeface="Times"/>
                <a:sym typeface="Times"/>
              </a:defRPr>
            </a:lvl5pPr>
            <a:lvl6pPr lvl="5">
              <a:lnSpc>
                <a:spcPct val="80000"/>
              </a:lnSpc>
              <a:spcBef>
                <a:spcPts val="0"/>
              </a:spcBef>
              <a:spcAft>
                <a:spcPts val="0"/>
              </a:spcAft>
              <a:buClr>
                <a:schemeClr val="dk1"/>
              </a:buClr>
              <a:buSzPts val="4500"/>
              <a:buFont typeface="Times"/>
              <a:buNone/>
              <a:defRPr sz="4500">
                <a:solidFill>
                  <a:schemeClr val="dk1"/>
                </a:solidFill>
                <a:latin typeface="Times"/>
                <a:ea typeface="Times"/>
                <a:cs typeface="Times"/>
                <a:sym typeface="Times"/>
              </a:defRPr>
            </a:lvl6pPr>
            <a:lvl7pPr lvl="6">
              <a:lnSpc>
                <a:spcPct val="80000"/>
              </a:lnSpc>
              <a:spcBef>
                <a:spcPts val="0"/>
              </a:spcBef>
              <a:spcAft>
                <a:spcPts val="0"/>
              </a:spcAft>
              <a:buClr>
                <a:schemeClr val="dk1"/>
              </a:buClr>
              <a:buSzPts val="4500"/>
              <a:buFont typeface="Times"/>
              <a:buNone/>
              <a:defRPr sz="4500">
                <a:solidFill>
                  <a:schemeClr val="dk1"/>
                </a:solidFill>
                <a:latin typeface="Times"/>
                <a:ea typeface="Times"/>
                <a:cs typeface="Times"/>
                <a:sym typeface="Times"/>
              </a:defRPr>
            </a:lvl7pPr>
            <a:lvl8pPr lvl="7">
              <a:lnSpc>
                <a:spcPct val="80000"/>
              </a:lnSpc>
              <a:spcBef>
                <a:spcPts val="0"/>
              </a:spcBef>
              <a:spcAft>
                <a:spcPts val="0"/>
              </a:spcAft>
              <a:buClr>
                <a:schemeClr val="dk1"/>
              </a:buClr>
              <a:buSzPts val="4500"/>
              <a:buFont typeface="Times"/>
              <a:buNone/>
              <a:defRPr sz="4500">
                <a:solidFill>
                  <a:schemeClr val="dk1"/>
                </a:solidFill>
                <a:latin typeface="Times"/>
                <a:ea typeface="Times"/>
                <a:cs typeface="Times"/>
                <a:sym typeface="Times"/>
              </a:defRPr>
            </a:lvl8pPr>
            <a:lvl9pPr lvl="8">
              <a:lnSpc>
                <a:spcPct val="80000"/>
              </a:lnSpc>
              <a:spcBef>
                <a:spcPts val="0"/>
              </a:spcBef>
              <a:spcAft>
                <a:spcPts val="0"/>
              </a:spcAft>
              <a:buClr>
                <a:schemeClr val="dk1"/>
              </a:buClr>
              <a:buSzPts val="4500"/>
              <a:buFont typeface="Times"/>
              <a:buNone/>
              <a:defRPr sz="4500">
                <a:solidFill>
                  <a:schemeClr val="dk1"/>
                </a:solidFill>
                <a:latin typeface="Times"/>
                <a:ea typeface="Times"/>
                <a:cs typeface="Times"/>
                <a:sym typeface="Times"/>
              </a:defRPr>
            </a:lvl9pPr>
          </a:lstStyle>
          <a:p/>
        </p:txBody>
      </p:sp>
      <p:sp>
        <p:nvSpPr>
          <p:cNvPr id="54" name="Google Shape;54;p13"/>
          <p:cNvSpPr txBox="1"/>
          <p:nvPr>
            <p:ph idx="1" type="body"/>
          </p:nvPr>
        </p:nvSpPr>
        <p:spPr>
          <a:xfrm>
            <a:off x="311700" y="1152475"/>
            <a:ext cx="8520525"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Times"/>
              <a:buChar char="●"/>
              <a:defRPr sz="1400">
                <a:solidFill>
                  <a:schemeClr val="dk2"/>
                </a:solidFill>
                <a:latin typeface="Times"/>
                <a:ea typeface="Times"/>
                <a:cs typeface="Times"/>
                <a:sym typeface="Times"/>
              </a:defRPr>
            </a:lvl1pPr>
            <a:lvl2pPr indent="-317500" lvl="1" marL="914400">
              <a:lnSpc>
                <a:spcPct val="115000"/>
              </a:lnSpc>
              <a:spcBef>
                <a:spcPts val="1600"/>
              </a:spcBef>
              <a:spcAft>
                <a:spcPts val="0"/>
              </a:spcAft>
              <a:buClr>
                <a:schemeClr val="dk2"/>
              </a:buClr>
              <a:buSzPts val="1400"/>
              <a:buFont typeface="Times"/>
              <a:buChar char="○"/>
              <a:defRPr sz="1400">
                <a:solidFill>
                  <a:schemeClr val="dk2"/>
                </a:solidFill>
                <a:latin typeface="Times"/>
                <a:ea typeface="Times"/>
                <a:cs typeface="Times"/>
                <a:sym typeface="Times"/>
              </a:defRPr>
            </a:lvl2pPr>
            <a:lvl3pPr indent="-317500" lvl="2" marL="1371600">
              <a:lnSpc>
                <a:spcPct val="115000"/>
              </a:lnSpc>
              <a:spcBef>
                <a:spcPts val="1600"/>
              </a:spcBef>
              <a:spcAft>
                <a:spcPts val="0"/>
              </a:spcAft>
              <a:buClr>
                <a:schemeClr val="dk2"/>
              </a:buClr>
              <a:buSzPts val="1400"/>
              <a:buFont typeface="Times"/>
              <a:buChar char="■"/>
              <a:defRPr sz="1400">
                <a:solidFill>
                  <a:schemeClr val="dk2"/>
                </a:solidFill>
                <a:latin typeface="Times"/>
                <a:ea typeface="Times"/>
                <a:cs typeface="Times"/>
                <a:sym typeface="Times"/>
              </a:defRPr>
            </a:lvl3pPr>
            <a:lvl4pPr indent="-317500" lvl="3" marL="1828800">
              <a:lnSpc>
                <a:spcPct val="115000"/>
              </a:lnSpc>
              <a:spcBef>
                <a:spcPts val="1600"/>
              </a:spcBef>
              <a:spcAft>
                <a:spcPts val="0"/>
              </a:spcAft>
              <a:buClr>
                <a:schemeClr val="dk2"/>
              </a:buClr>
              <a:buSzPts val="1400"/>
              <a:buFont typeface="Times"/>
              <a:buChar char="●"/>
              <a:defRPr sz="1400">
                <a:solidFill>
                  <a:schemeClr val="dk2"/>
                </a:solidFill>
                <a:latin typeface="Times"/>
                <a:ea typeface="Times"/>
                <a:cs typeface="Times"/>
                <a:sym typeface="Times"/>
              </a:defRPr>
            </a:lvl4pPr>
            <a:lvl5pPr indent="-317500" lvl="4" marL="2286000">
              <a:lnSpc>
                <a:spcPct val="115000"/>
              </a:lnSpc>
              <a:spcBef>
                <a:spcPts val="1600"/>
              </a:spcBef>
              <a:spcAft>
                <a:spcPts val="0"/>
              </a:spcAft>
              <a:buClr>
                <a:schemeClr val="dk2"/>
              </a:buClr>
              <a:buSzPts val="1400"/>
              <a:buFont typeface="Times"/>
              <a:buChar char="○"/>
              <a:defRPr sz="1400">
                <a:solidFill>
                  <a:schemeClr val="dk2"/>
                </a:solidFill>
                <a:latin typeface="Times"/>
                <a:ea typeface="Times"/>
                <a:cs typeface="Times"/>
                <a:sym typeface="Times"/>
              </a:defRPr>
            </a:lvl5pPr>
            <a:lvl6pPr indent="-317500" lvl="5" marL="2743200">
              <a:lnSpc>
                <a:spcPct val="115000"/>
              </a:lnSpc>
              <a:spcBef>
                <a:spcPts val="1600"/>
              </a:spcBef>
              <a:spcAft>
                <a:spcPts val="0"/>
              </a:spcAft>
              <a:buClr>
                <a:schemeClr val="dk2"/>
              </a:buClr>
              <a:buSzPts val="1400"/>
              <a:buFont typeface="Times"/>
              <a:buChar char="■"/>
              <a:defRPr sz="1400">
                <a:solidFill>
                  <a:schemeClr val="dk2"/>
                </a:solidFill>
                <a:latin typeface="Times"/>
                <a:ea typeface="Times"/>
                <a:cs typeface="Times"/>
                <a:sym typeface="Times"/>
              </a:defRPr>
            </a:lvl6pPr>
            <a:lvl7pPr indent="-317500" lvl="6" marL="3200400">
              <a:lnSpc>
                <a:spcPct val="115000"/>
              </a:lnSpc>
              <a:spcBef>
                <a:spcPts val="1600"/>
              </a:spcBef>
              <a:spcAft>
                <a:spcPts val="0"/>
              </a:spcAft>
              <a:buClr>
                <a:schemeClr val="dk2"/>
              </a:buClr>
              <a:buSzPts val="1400"/>
              <a:buFont typeface="Times"/>
              <a:buChar char="●"/>
              <a:defRPr sz="1400">
                <a:solidFill>
                  <a:schemeClr val="dk2"/>
                </a:solidFill>
                <a:latin typeface="Times"/>
                <a:ea typeface="Times"/>
                <a:cs typeface="Times"/>
                <a:sym typeface="Times"/>
              </a:defRPr>
            </a:lvl7pPr>
            <a:lvl8pPr indent="-317500" lvl="7" marL="3657600">
              <a:lnSpc>
                <a:spcPct val="115000"/>
              </a:lnSpc>
              <a:spcBef>
                <a:spcPts val="1600"/>
              </a:spcBef>
              <a:spcAft>
                <a:spcPts val="0"/>
              </a:spcAft>
              <a:buClr>
                <a:schemeClr val="dk2"/>
              </a:buClr>
              <a:buSzPts val="1400"/>
              <a:buFont typeface="Times"/>
              <a:buChar char="○"/>
              <a:defRPr sz="1400">
                <a:solidFill>
                  <a:schemeClr val="dk2"/>
                </a:solidFill>
                <a:latin typeface="Times"/>
                <a:ea typeface="Times"/>
                <a:cs typeface="Times"/>
                <a:sym typeface="Times"/>
              </a:defRPr>
            </a:lvl8pPr>
            <a:lvl9pPr indent="-317500" lvl="8" marL="4114800">
              <a:lnSpc>
                <a:spcPct val="115000"/>
              </a:lnSpc>
              <a:spcBef>
                <a:spcPts val="1600"/>
              </a:spcBef>
              <a:spcAft>
                <a:spcPts val="1600"/>
              </a:spcAft>
              <a:buClr>
                <a:schemeClr val="dk2"/>
              </a:buClr>
              <a:buSzPts val="1400"/>
              <a:buFont typeface="Times"/>
              <a:buChar char="■"/>
              <a:defRPr sz="1400">
                <a:solidFill>
                  <a:schemeClr val="dk2"/>
                </a:solidFill>
                <a:latin typeface="Times"/>
                <a:ea typeface="Times"/>
                <a:cs typeface="Times"/>
                <a:sym typeface="Times"/>
              </a:defRPr>
            </a:lvl9pPr>
          </a:lstStyle>
          <a:p/>
        </p:txBody>
      </p:sp>
      <p:sp>
        <p:nvSpPr>
          <p:cNvPr id="55" name="Google Shape;55;p13"/>
          <p:cNvSpPr txBox="1"/>
          <p:nvPr>
            <p:ph idx="12" type="sldNum"/>
          </p:nvPr>
        </p:nvSpPr>
        <p:spPr>
          <a:xfrm>
            <a:off x="8529608" y="4720367"/>
            <a:ext cx="548775" cy="393525"/>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grpSp>
        <p:nvGrpSpPr>
          <p:cNvPr id="56" name="Google Shape;56;p13"/>
          <p:cNvGrpSpPr/>
          <p:nvPr/>
        </p:nvGrpSpPr>
        <p:grpSpPr>
          <a:xfrm>
            <a:off x="-3369262" y="-2086087"/>
            <a:ext cx="15882450" cy="9515813"/>
            <a:chOff x="-4492350" y="-2781450"/>
            <a:chExt cx="21176600" cy="12687750"/>
          </a:xfrm>
        </p:grpSpPr>
        <p:sp>
          <p:nvSpPr>
            <p:cNvPr id="57" name="Google Shape;57;p13"/>
            <p:cNvSpPr/>
            <p:nvPr/>
          </p:nvSpPr>
          <p:spPr>
            <a:xfrm>
              <a:off x="-4492350" y="-2781450"/>
              <a:ext cx="4457700" cy="12687600"/>
            </a:xfrm>
            <a:prstGeom prst="rect">
              <a:avLst/>
            </a:prstGeom>
            <a:solidFill>
              <a:srgbClr val="F8F9FA"/>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 name="Google Shape;58;p13"/>
            <p:cNvSpPr/>
            <p:nvPr/>
          </p:nvSpPr>
          <p:spPr>
            <a:xfrm>
              <a:off x="12226550" y="-2781300"/>
              <a:ext cx="4457700" cy="12687600"/>
            </a:xfrm>
            <a:prstGeom prst="rect">
              <a:avLst/>
            </a:prstGeom>
            <a:solidFill>
              <a:srgbClr val="F8F9FA"/>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 name="Google Shape;59;p13"/>
            <p:cNvSpPr/>
            <p:nvPr/>
          </p:nvSpPr>
          <p:spPr>
            <a:xfrm>
              <a:off x="-1588950" y="-2781450"/>
              <a:ext cx="15369900" cy="2782800"/>
            </a:xfrm>
            <a:prstGeom prst="rect">
              <a:avLst/>
            </a:prstGeom>
            <a:solidFill>
              <a:srgbClr val="F8F9FA"/>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 name="Google Shape;60;p13"/>
            <p:cNvSpPr/>
            <p:nvPr/>
          </p:nvSpPr>
          <p:spPr>
            <a:xfrm>
              <a:off x="-1253850" y="6858000"/>
              <a:ext cx="15369900" cy="3048300"/>
            </a:xfrm>
            <a:prstGeom prst="rect">
              <a:avLst/>
            </a:prstGeom>
            <a:solidFill>
              <a:srgbClr val="F8F9FA"/>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61" name="Google Shape;61;p13"/>
          <p:cNvSpPr txBox="1"/>
          <p:nvPr/>
        </p:nvSpPr>
        <p:spPr>
          <a:xfrm>
            <a:off x="8605594" y="4887788"/>
            <a:ext cx="5083875" cy="30015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t/>
            </a:r>
            <a:endParaRPr sz="1100">
              <a:latin typeface="Times"/>
              <a:ea typeface="Times"/>
              <a:cs typeface="Times"/>
              <a:sym typeface="Times"/>
            </a:endParaRPr>
          </a:p>
        </p:txBody>
      </p:sp>
      <p:sp>
        <p:nvSpPr>
          <p:cNvPr id="62" name="Google Shape;62;p13"/>
          <p:cNvSpPr txBox="1"/>
          <p:nvPr/>
        </p:nvSpPr>
        <p:spPr>
          <a:xfrm rot="5400000">
            <a:off x="-671362" y="4309125"/>
            <a:ext cx="1402650" cy="280125"/>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800">
                <a:solidFill>
                  <a:schemeClr val="dk1"/>
                </a:solidFill>
                <a:latin typeface="DM Sans"/>
                <a:ea typeface="DM Sans"/>
                <a:cs typeface="DM Sans"/>
                <a:sym typeface="DM Sans"/>
              </a:rPr>
              <a:t>slidesmania.com</a:t>
            </a:r>
            <a:endParaRPr sz="800">
              <a:solidFill>
                <a:schemeClr val="dk1"/>
              </a:solidFill>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15.jpg"/><Relationship Id="rId6" Type="http://schemas.openxmlformats.org/officeDocument/2006/relationships/image" Target="../media/image22.jpg"/><Relationship Id="rId7"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hyperlink" Target="http://drive.google.com/file/d/1oOy3kX7uK0VO-f7OiSnPeiIjE_TrO61q/view" TargetMode="External"/><Relationship Id="rId4" Type="http://schemas.openxmlformats.org/officeDocument/2006/relationships/image" Target="../media/image3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hyperlink" Target="https://ieeexplore.ieee.org/stamp/stamp.jsp?tp=&amp;arnumber=9523885" TargetMode="External"/><Relationship Id="rId4" Type="http://schemas.openxmlformats.org/officeDocument/2006/relationships/hyperlink" Target="https://ieeexplore.ieee.org/stamp/stamp.jsp?tp=&amp;arnumber=7831628" TargetMode="External"/><Relationship Id="rId5" Type="http://schemas.openxmlformats.org/officeDocument/2006/relationships/hyperlink" Target="https://ieeexplore.ieee.org/stamp/stamp.jsp?tp=&amp;arnumber=9523885&amp;tag=1" TargetMode="External"/><Relationship Id="rId6" Type="http://schemas.openxmlformats.org/officeDocument/2006/relationships/hyperlink" Target="https://ieeexplore.ieee.org/stamp/stamp.jsp?tp=&amp;arnumber=914555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3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34"/>
          <p:cNvSpPr txBox="1"/>
          <p:nvPr>
            <p:ph type="ctrTitle"/>
          </p:nvPr>
        </p:nvSpPr>
        <p:spPr>
          <a:xfrm>
            <a:off x="3608750" y="991525"/>
            <a:ext cx="4741500" cy="164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Advanced Continuous Multi-Face Tracking and Monitoring System</a:t>
            </a:r>
            <a:endParaRPr sz="3500"/>
          </a:p>
        </p:txBody>
      </p:sp>
      <p:sp>
        <p:nvSpPr>
          <p:cNvPr id="238" name="Google Shape;238;p34"/>
          <p:cNvSpPr txBox="1"/>
          <p:nvPr>
            <p:ph idx="1" type="subTitle"/>
          </p:nvPr>
        </p:nvSpPr>
        <p:spPr>
          <a:xfrm>
            <a:off x="3367050" y="3353175"/>
            <a:ext cx="2409900" cy="76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Presented by:</a:t>
            </a:r>
            <a:endParaRPr sz="1600">
              <a:latin typeface="Times New Roman"/>
              <a:ea typeface="Times New Roman"/>
              <a:cs typeface="Times New Roman"/>
              <a:sym typeface="Times New Roman"/>
            </a:endParaRPr>
          </a:p>
          <a:p>
            <a:pPr indent="0" lvl="0" marL="0" rtl="0" algn="ctr">
              <a:spcBef>
                <a:spcPts val="0"/>
              </a:spcBef>
              <a:spcAft>
                <a:spcPts val="0"/>
              </a:spcAft>
              <a:buNone/>
            </a:pPr>
            <a:r>
              <a:rPr lang="en" sz="1600">
                <a:latin typeface="Times New Roman"/>
                <a:ea typeface="Times New Roman"/>
                <a:cs typeface="Times New Roman"/>
                <a:sym typeface="Times New Roman"/>
              </a:rPr>
              <a:t>Udit Sethi - 2001EE93</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p:txBody>
      </p:sp>
      <p:pic>
        <p:nvPicPr>
          <p:cNvPr id="239" name="Google Shape;239;p34"/>
          <p:cNvPicPr preferRelativeResize="0"/>
          <p:nvPr/>
        </p:nvPicPr>
        <p:blipFill rotWithShape="1">
          <a:blip r:embed="rId4">
            <a:alphaModFix/>
          </a:blip>
          <a:srcRect b="0" l="25302" r="25297" t="0"/>
          <a:stretch/>
        </p:blipFill>
        <p:spPr>
          <a:xfrm>
            <a:off x="317600" y="600825"/>
            <a:ext cx="3049450" cy="3472324"/>
          </a:xfrm>
          <a:prstGeom prst="rect">
            <a:avLst/>
          </a:prstGeom>
          <a:noFill/>
          <a:ln>
            <a:noFill/>
          </a:ln>
        </p:spPr>
      </p:pic>
      <p:sp>
        <p:nvSpPr>
          <p:cNvPr id="240" name="Google Shape;240;p34"/>
          <p:cNvSpPr txBox="1"/>
          <p:nvPr/>
        </p:nvSpPr>
        <p:spPr>
          <a:xfrm>
            <a:off x="6501875" y="3353175"/>
            <a:ext cx="2190900" cy="76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Times New Roman"/>
                <a:ea typeface="Times New Roman"/>
                <a:cs typeface="Times New Roman"/>
                <a:sym typeface="Times New Roman"/>
              </a:rPr>
              <a:t>Guided by:</a:t>
            </a:r>
            <a:endParaRPr sz="1600">
              <a:solidFill>
                <a:schemeClr val="lt2"/>
              </a:solidFill>
              <a:latin typeface="Times New Roman"/>
              <a:ea typeface="Times New Roman"/>
              <a:cs typeface="Times New Roman"/>
              <a:sym typeface="Times New Roman"/>
            </a:endParaRPr>
          </a:p>
          <a:p>
            <a:pPr indent="0" lvl="0" marL="0" rtl="0" algn="ctr">
              <a:spcBef>
                <a:spcPts val="0"/>
              </a:spcBef>
              <a:spcAft>
                <a:spcPts val="0"/>
              </a:spcAft>
              <a:buNone/>
            </a:pPr>
            <a:r>
              <a:rPr lang="en" sz="1600">
                <a:solidFill>
                  <a:schemeClr val="lt2"/>
                </a:solidFill>
                <a:latin typeface="Times New Roman"/>
                <a:ea typeface="Times New Roman"/>
                <a:cs typeface="Times New Roman"/>
                <a:sym typeface="Times New Roman"/>
              </a:rPr>
              <a:t>Prof. Jawar Singh</a:t>
            </a:r>
            <a:endParaRPr sz="1600">
              <a:solidFill>
                <a:schemeClr val="lt2"/>
              </a:solidFill>
              <a:latin typeface="Times New Roman"/>
              <a:ea typeface="Times New Roman"/>
              <a:cs typeface="Times New Roman"/>
              <a:sym typeface="Times New Roman"/>
            </a:endParaRPr>
          </a:p>
          <a:p>
            <a:pPr indent="0" lvl="0" marL="0" rtl="0" algn="ctr">
              <a:spcBef>
                <a:spcPts val="0"/>
              </a:spcBef>
              <a:spcAft>
                <a:spcPts val="0"/>
              </a:spcAft>
              <a:buNone/>
            </a:pPr>
            <a:r>
              <a:t/>
            </a:r>
            <a:endParaRPr sz="1600">
              <a:latin typeface="Fira Sans Condensed Light"/>
              <a:ea typeface="Fira Sans Condensed Light"/>
              <a:cs typeface="Fira Sans Condensed Light"/>
              <a:sym typeface="Fira Sans Condense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3">
            <a:alphaModFix/>
          </a:blip>
          <a:srcRect b="17697" l="32689" r="34230" t="16733"/>
          <a:stretch/>
        </p:blipFill>
        <p:spPr>
          <a:xfrm>
            <a:off x="78000" y="1692575"/>
            <a:ext cx="2031576" cy="1758375"/>
          </a:xfrm>
          <a:prstGeom prst="rect">
            <a:avLst/>
          </a:prstGeom>
          <a:noFill/>
          <a:ln>
            <a:noFill/>
          </a:ln>
        </p:spPr>
      </p:pic>
      <p:pic>
        <p:nvPicPr>
          <p:cNvPr id="298" name="Google Shape;298;p43"/>
          <p:cNvPicPr preferRelativeResize="0"/>
          <p:nvPr/>
        </p:nvPicPr>
        <p:blipFill rotWithShape="1">
          <a:blip r:embed="rId4">
            <a:alphaModFix/>
          </a:blip>
          <a:srcRect b="47203" l="27223" r="28300" t="26403"/>
          <a:stretch/>
        </p:blipFill>
        <p:spPr>
          <a:xfrm>
            <a:off x="3048550" y="1756925"/>
            <a:ext cx="2743901" cy="1638001"/>
          </a:xfrm>
          <a:prstGeom prst="rect">
            <a:avLst/>
          </a:prstGeom>
          <a:noFill/>
          <a:ln>
            <a:noFill/>
          </a:ln>
        </p:spPr>
      </p:pic>
      <p:pic>
        <p:nvPicPr>
          <p:cNvPr id="299" name="Google Shape;299;p43"/>
          <p:cNvPicPr preferRelativeResize="0"/>
          <p:nvPr/>
        </p:nvPicPr>
        <p:blipFill rotWithShape="1">
          <a:blip r:embed="rId5">
            <a:alphaModFix/>
          </a:blip>
          <a:srcRect b="17042" l="25742" r="25742" t="30077"/>
          <a:stretch/>
        </p:blipFill>
        <p:spPr>
          <a:xfrm>
            <a:off x="6334975" y="1246750"/>
            <a:ext cx="2589950" cy="2649999"/>
          </a:xfrm>
          <a:prstGeom prst="rect">
            <a:avLst/>
          </a:prstGeom>
          <a:noFill/>
          <a:ln>
            <a:noFill/>
          </a:ln>
        </p:spPr>
      </p:pic>
      <p:sp>
        <p:nvSpPr>
          <p:cNvPr id="300" name="Google Shape;300;p43"/>
          <p:cNvSpPr txBox="1"/>
          <p:nvPr/>
        </p:nvSpPr>
        <p:spPr>
          <a:xfrm>
            <a:off x="2292175" y="233700"/>
            <a:ext cx="4715700" cy="4800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en" sz="2500">
                <a:solidFill>
                  <a:srgbClr val="242424"/>
                </a:solidFill>
                <a:latin typeface="Times New Roman"/>
                <a:ea typeface="Times New Roman"/>
                <a:cs typeface="Times New Roman"/>
                <a:sym typeface="Times New Roman"/>
              </a:rPr>
              <a:t>Histogram Oriented Gradients</a:t>
            </a:r>
            <a:endParaRPr sz="2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a:ea typeface="Times"/>
              <a:cs typeface="Times"/>
              <a:sym typeface="Times"/>
            </a:endParaRPr>
          </a:p>
        </p:txBody>
      </p:sp>
      <p:sp>
        <p:nvSpPr>
          <p:cNvPr id="301" name="Google Shape;301;p43"/>
          <p:cNvSpPr txBox="1"/>
          <p:nvPr/>
        </p:nvSpPr>
        <p:spPr>
          <a:xfrm>
            <a:off x="3418950" y="3540975"/>
            <a:ext cx="2003100" cy="365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lang="en">
                <a:solidFill>
                  <a:schemeClr val="dk1"/>
                </a:solidFill>
                <a:latin typeface="Times New Roman"/>
                <a:ea typeface="Times New Roman"/>
                <a:cs typeface="Times New Roman"/>
                <a:sym typeface="Times New Roman"/>
              </a:rPr>
              <a:t>16x16 pixels</a:t>
            </a:r>
            <a:endParaRPr>
              <a:latin typeface="Times"/>
              <a:ea typeface="Times"/>
              <a:cs typeface="Times"/>
              <a:sym typeface="Times"/>
            </a:endParaRPr>
          </a:p>
        </p:txBody>
      </p:sp>
      <p:sp>
        <p:nvSpPr>
          <p:cNvPr id="302" name="Google Shape;302;p43"/>
          <p:cNvSpPr txBox="1"/>
          <p:nvPr/>
        </p:nvSpPr>
        <p:spPr>
          <a:xfrm>
            <a:off x="144438" y="3540975"/>
            <a:ext cx="1898700" cy="65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a:solidFill>
                  <a:schemeClr val="dk1"/>
                </a:solidFill>
                <a:latin typeface="Times New Roman"/>
                <a:ea typeface="Times New Roman"/>
                <a:cs typeface="Times New Roman"/>
                <a:sym typeface="Times New Roman"/>
              </a:rPr>
              <a:t>B</a:t>
            </a:r>
            <a:r>
              <a:rPr lang="en">
                <a:solidFill>
                  <a:schemeClr val="dk1"/>
                </a:solidFill>
                <a:latin typeface="Times New Roman"/>
                <a:ea typeface="Times New Roman"/>
                <a:cs typeface="Times New Roman"/>
                <a:sym typeface="Times New Roman"/>
              </a:rPr>
              <a:t>lack and White image</a:t>
            </a:r>
            <a:endParaRPr>
              <a:latin typeface="Times"/>
              <a:ea typeface="Times"/>
              <a:cs typeface="Times"/>
              <a:sym typeface="Times"/>
            </a:endParaRPr>
          </a:p>
        </p:txBody>
      </p:sp>
      <p:sp>
        <p:nvSpPr>
          <p:cNvPr id="303" name="Google Shape;303;p43"/>
          <p:cNvSpPr txBox="1"/>
          <p:nvPr/>
        </p:nvSpPr>
        <p:spPr>
          <a:xfrm>
            <a:off x="6481025" y="4031325"/>
            <a:ext cx="2201400" cy="65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a:solidFill>
                  <a:schemeClr val="dk1"/>
                </a:solidFill>
                <a:latin typeface="Times New Roman"/>
                <a:ea typeface="Times New Roman"/>
                <a:cs typeface="Times New Roman"/>
                <a:sym typeface="Times New Roman"/>
              </a:rPr>
              <a:t>Si</a:t>
            </a:r>
            <a:r>
              <a:rPr lang="en">
                <a:solidFill>
                  <a:schemeClr val="dk1"/>
                </a:solidFill>
                <a:latin typeface="Times New Roman"/>
                <a:ea typeface="Times New Roman"/>
                <a:cs typeface="Times New Roman"/>
                <a:sym typeface="Times New Roman"/>
              </a:rPr>
              <a:t>mple representation that captures the basic structure</a:t>
            </a:r>
            <a:endParaRPr>
              <a:latin typeface="Times"/>
              <a:ea typeface="Times"/>
              <a:cs typeface="Times"/>
              <a:sym typeface="Times"/>
            </a:endParaRPr>
          </a:p>
        </p:txBody>
      </p:sp>
      <p:pic>
        <p:nvPicPr>
          <p:cNvPr id="304" name="Google Shape;304;p43"/>
          <p:cNvPicPr preferRelativeResize="0"/>
          <p:nvPr/>
        </p:nvPicPr>
        <p:blipFill>
          <a:blip r:embed="rId6">
            <a:alphaModFix/>
          </a:blip>
          <a:stretch>
            <a:fillRect/>
          </a:stretch>
        </p:blipFill>
        <p:spPr>
          <a:xfrm>
            <a:off x="65075" y="1543050"/>
            <a:ext cx="2057400" cy="2057400"/>
          </a:xfrm>
          <a:prstGeom prst="rect">
            <a:avLst/>
          </a:prstGeom>
          <a:noFill/>
          <a:ln>
            <a:noFill/>
          </a:ln>
        </p:spPr>
      </p:pic>
      <p:pic>
        <p:nvPicPr>
          <p:cNvPr id="305" name="Google Shape;305;p43"/>
          <p:cNvPicPr preferRelativeResize="0"/>
          <p:nvPr/>
        </p:nvPicPr>
        <p:blipFill>
          <a:blip r:embed="rId7">
            <a:alphaModFix/>
          </a:blip>
          <a:stretch>
            <a:fillRect/>
          </a:stretch>
        </p:blipFill>
        <p:spPr>
          <a:xfrm>
            <a:off x="3048550" y="1756925"/>
            <a:ext cx="1686775" cy="163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4"/>
          <p:cNvSpPr txBox="1"/>
          <p:nvPr>
            <p:ph idx="1" type="subTitle"/>
          </p:nvPr>
        </p:nvSpPr>
        <p:spPr>
          <a:xfrm>
            <a:off x="2900100" y="55500"/>
            <a:ext cx="4092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500">
                <a:latin typeface="Times New Roman"/>
                <a:ea typeface="Times New Roman"/>
                <a:cs typeface="Times New Roman"/>
                <a:sym typeface="Times New Roman"/>
              </a:rPr>
              <a:t>2. </a:t>
            </a:r>
            <a:r>
              <a:rPr lang="en" sz="2500">
                <a:latin typeface="Times New Roman"/>
                <a:ea typeface="Times New Roman"/>
                <a:cs typeface="Times New Roman"/>
                <a:sym typeface="Times New Roman"/>
              </a:rPr>
              <a:t>Face landmark association</a:t>
            </a:r>
            <a:endParaRPr sz="2500">
              <a:latin typeface="Times New Roman"/>
              <a:ea typeface="Times New Roman"/>
              <a:cs typeface="Times New Roman"/>
              <a:sym typeface="Times New Roman"/>
            </a:endParaRPr>
          </a:p>
        </p:txBody>
      </p:sp>
      <p:pic>
        <p:nvPicPr>
          <p:cNvPr id="311" name="Google Shape;311;p44"/>
          <p:cNvPicPr preferRelativeResize="0"/>
          <p:nvPr/>
        </p:nvPicPr>
        <p:blipFill rotWithShape="1">
          <a:blip r:embed="rId3">
            <a:alphaModFix/>
          </a:blip>
          <a:srcRect b="29261" l="6833" r="10440" t="29647"/>
          <a:stretch/>
        </p:blipFill>
        <p:spPr>
          <a:xfrm>
            <a:off x="3413700" y="2800400"/>
            <a:ext cx="5521651" cy="2201350"/>
          </a:xfrm>
          <a:prstGeom prst="rect">
            <a:avLst/>
          </a:prstGeom>
          <a:noFill/>
          <a:ln>
            <a:noFill/>
          </a:ln>
        </p:spPr>
      </p:pic>
      <p:sp>
        <p:nvSpPr>
          <p:cNvPr id="312" name="Google Shape;312;p44"/>
          <p:cNvSpPr txBox="1"/>
          <p:nvPr/>
        </p:nvSpPr>
        <p:spPr>
          <a:xfrm>
            <a:off x="847350" y="914650"/>
            <a:ext cx="7449300" cy="24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a:solidFill>
                  <a:srgbClr val="242424"/>
                </a:solidFill>
                <a:latin typeface="Times New Roman"/>
                <a:ea typeface="Times New Roman"/>
                <a:cs typeface="Times New Roman"/>
                <a:sym typeface="Times New Roman"/>
              </a:rPr>
              <a:t>The </a:t>
            </a:r>
            <a:r>
              <a:rPr lang="en">
                <a:solidFill>
                  <a:srgbClr val="242424"/>
                </a:solidFill>
                <a:latin typeface="Times New Roman"/>
                <a:ea typeface="Times New Roman"/>
                <a:cs typeface="Times New Roman"/>
                <a:sym typeface="Times New Roman"/>
              </a:rPr>
              <a:t>faces turned different directions look totally different to a computer, to overcome this issue, I’m using face landmark estimation technique. </a:t>
            </a:r>
            <a:endParaRPr>
              <a:solidFill>
                <a:srgbClr val="242424"/>
              </a:solidFill>
              <a:latin typeface="Times New Roman"/>
              <a:ea typeface="Times New Roman"/>
              <a:cs typeface="Times New Roman"/>
              <a:sym typeface="Times New Roman"/>
            </a:endParaRPr>
          </a:p>
          <a:p>
            <a:pPr indent="0" lvl="0" marL="0" rtl="0" algn="l">
              <a:lnSpc>
                <a:spcPct val="115000"/>
              </a:lnSpc>
              <a:spcBef>
                <a:spcPts val="1000"/>
              </a:spcBef>
              <a:spcAft>
                <a:spcPts val="0"/>
              </a:spcAft>
              <a:buClr>
                <a:schemeClr val="dk1"/>
              </a:buClr>
              <a:buSzPts val="1100"/>
              <a:buFont typeface="Arial"/>
              <a:buNone/>
            </a:pPr>
            <a:r>
              <a:rPr lang="en">
                <a:solidFill>
                  <a:srgbClr val="242424"/>
                </a:solidFill>
                <a:latin typeface="Times New Roman"/>
                <a:ea typeface="Times New Roman"/>
                <a:cs typeface="Times New Roman"/>
                <a:sym typeface="Times New Roman"/>
              </a:rPr>
              <a:t>The basic idea is we will come up with 68 specific points that exist on every face.</a:t>
            </a:r>
            <a:endParaRPr>
              <a:solidFill>
                <a:srgbClr val="242424"/>
              </a:solidFill>
              <a:latin typeface="Times New Roman"/>
              <a:ea typeface="Times New Roman"/>
              <a:cs typeface="Times New Roman"/>
              <a:sym typeface="Times New Roman"/>
            </a:endParaRPr>
          </a:p>
          <a:p>
            <a:pPr indent="0" lvl="0" marL="0" rtl="0" algn="l">
              <a:lnSpc>
                <a:spcPct val="115000"/>
              </a:lnSpc>
              <a:spcBef>
                <a:spcPts val="1000"/>
              </a:spcBef>
              <a:spcAft>
                <a:spcPts val="0"/>
              </a:spcAft>
              <a:buClr>
                <a:schemeClr val="dk1"/>
              </a:buClr>
              <a:buSzPts val="1100"/>
              <a:buFont typeface="Arial"/>
              <a:buNone/>
            </a:pPr>
            <a:r>
              <a:rPr lang="en">
                <a:solidFill>
                  <a:srgbClr val="242424"/>
                </a:solidFill>
                <a:latin typeface="Times New Roman"/>
                <a:ea typeface="Times New Roman"/>
                <a:cs typeface="Times New Roman"/>
                <a:sym typeface="Times New Roman"/>
              </a:rPr>
              <a:t>Then we will train algorithm to be able to find these 68 specific points on any face.</a:t>
            </a:r>
            <a:endParaRPr>
              <a:solidFill>
                <a:srgbClr val="242424"/>
              </a:solidFill>
              <a:latin typeface="Times New Roman"/>
              <a:ea typeface="Times New Roman"/>
              <a:cs typeface="Times New Roman"/>
              <a:sym typeface="Times New Roman"/>
            </a:endParaRPr>
          </a:p>
          <a:p>
            <a:pPr indent="0" lvl="0" marL="0" rtl="0" algn="l">
              <a:lnSpc>
                <a:spcPct val="115000"/>
              </a:lnSpc>
              <a:spcBef>
                <a:spcPts val="2900"/>
              </a:spcBef>
              <a:spcAft>
                <a:spcPts val="0"/>
              </a:spcAft>
              <a:buClr>
                <a:schemeClr val="dk1"/>
              </a:buClr>
              <a:buSzPts val="1100"/>
              <a:buFont typeface="Arial"/>
              <a:buNone/>
            </a:pPr>
            <a:r>
              <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latin typeface="Times"/>
              <a:ea typeface="Times"/>
              <a:cs typeface="Times"/>
              <a:sym typeface="Times"/>
            </a:endParaRPr>
          </a:p>
        </p:txBody>
      </p:sp>
      <p:pic>
        <p:nvPicPr>
          <p:cNvPr id="313" name="Google Shape;313;p44"/>
          <p:cNvPicPr preferRelativeResize="0"/>
          <p:nvPr/>
        </p:nvPicPr>
        <p:blipFill rotWithShape="1">
          <a:blip r:embed="rId4">
            <a:alphaModFix/>
          </a:blip>
          <a:srcRect b="8231" l="26267" r="25125" t="10427"/>
          <a:stretch/>
        </p:blipFill>
        <p:spPr>
          <a:xfrm>
            <a:off x="631550" y="2800400"/>
            <a:ext cx="2122474" cy="2201351"/>
          </a:xfrm>
          <a:prstGeom prst="rect">
            <a:avLst/>
          </a:prstGeom>
          <a:noFill/>
          <a:ln>
            <a:noFill/>
          </a:ln>
        </p:spPr>
      </p:pic>
      <p:pic>
        <p:nvPicPr>
          <p:cNvPr id="314" name="Google Shape;314;p44"/>
          <p:cNvPicPr preferRelativeResize="0"/>
          <p:nvPr/>
        </p:nvPicPr>
        <p:blipFill>
          <a:blip r:embed="rId5">
            <a:alphaModFix/>
          </a:blip>
          <a:stretch>
            <a:fillRect/>
          </a:stretch>
        </p:blipFill>
        <p:spPr>
          <a:xfrm>
            <a:off x="3413700" y="3237925"/>
            <a:ext cx="1210225" cy="1658025"/>
          </a:xfrm>
          <a:prstGeom prst="rect">
            <a:avLst/>
          </a:prstGeom>
          <a:noFill/>
          <a:ln>
            <a:noFill/>
          </a:ln>
        </p:spPr>
      </p:pic>
      <p:pic>
        <p:nvPicPr>
          <p:cNvPr id="315" name="Google Shape;315;p44"/>
          <p:cNvPicPr preferRelativeResize="0"/>
          <p:nvPr/>
        </p:nvPicPr>
        <p:blipFill>
          <a:blip r:embed="rId6">
            <a:alphaModFix/>
          </a:blip>
          <a:stretch>
            <a:fillRect/>
          </a:stretch>
        </p:blipFill>
        <p:spPr>
          <a:xfrm>
            <a:off x="4844250" y="3237925"/>
            <a:ext cx="1210225" cy="1658025"/>
          </a:xfrm>
          <a:prstGeom prst="rect">
            <a:avLst/>
          </a:prstGeom>
          <a:noFill/>
          <a:ln>
            <a:noFill/>
          </a:ln>
        </p:spPr>
      </p:pic>
      <p:pic>
        <p:nvPicPr>
          <p:cNvPr id="316" name="Google Shape;316;p44"/>
          <p:cNvPicPr preferRelativeResize="0"/>
          <p:nvPr/>
        </p:nvPicPr>
        <p:blipFill>
          <a:blip r:embed="rId7">
            <a:alphaModFix/>
          </a:blip>
          <a:stretch>
            <a:fillRect/>
          </a:stretch>
        </p:blipFill>
        <p:spPr>
          <a:xfrm>
            <a:off x="7700400" y="3237925"/>
            <a:ext cx="1210225" cy="1658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5"/>
          <p:cNvSpPr txBox="1"/>
          <p:nvPr>
            <p:ph idx="1" type="subTitle"/>
          </p:nvPr>
        </p:nvSpPr>
        <p:spPr>
          <a:xfrm>
            <a:off x="3308400" y="97225"/>
            <a:ext cx="2527200" cy="53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Times New Roman"/>
                <a:ea typeface="Times New Roman"/>
                <a:cs typeface="Times New Roman"/>
                <a:sym typeface="Times New Roman"/>
              </a:rPr>
              <a:t>3</a:t>
            </a:r>
            <a:r>
              <a:rPr lang="en" sz="2500">
                <a:latin typeface="Times New Roman"/>
                <a:ea typeface="Times New Roman"/>
                <a:cs typeface="Times New Roman"/>
                <a:sym typeface="Times New Roman"/>
              </a:rPr>
              <a:t>. </a:t>
            </a:r>
            <a:r>
              <a:rPr lang="en" sz="2500">
                <a:solidFill>
                  <a:srgbClr val="242424"/>
                </a:solidFill>
                <a:latin typeface="Times New Roman"/>
                <a:ea typeface="Times New Roman"/>
                <a:cs typeface="Times New Roman"/>
                <a:sym typeface="Times New Roman"/>
              </a:rPr>
              <a:t>Face Encoding</a:t>
            </a:r>
            <a:endParaRPr sz="2500">
              <a:solidFill>
                <a:srgbClr val="242424"/>
              </a:solidFill>
              <a:latin typeface="Times New Roman"/>
              <a:ea typeface="Times New Roman"/>
              <a:cs typeface="Times New Roman"/>
              <a:sym typeface="Times New Roman"/>
            </a:endParaRPr>
          </a:p>
          <a:p>
            <a:pPr indent="0" lvl="0" marL="0" rtl="0" algn="ctr">
              <a:spcBef>
                <a:spcPts val="1600"/>
              </a:spcBef>
              <a:spcAft>
                <a:spcPts val="1600"/>
              </a:spcAft>
              <a:buNone/>
            </a:pPr>
            <a:r>
              <a:t/>
            </a:r>
            <a:endParaRPr sz="2500">
              <a:latin typeface="Times New Roman"/>
              <a:ea typeface="Times New Roman"/>
              <a:cs typeface="Times New Roman"/>
              <a:sym typeface="Times New Roman"/>
            </a:endParaRPr>
          </a:p>
        </p:txBody>
      </p:sp>
      <p:pic>
        <p:nvPicPr>
          <p:cNvPr id="322" name="Google Shape;322;p45"/>
          <p:cNvPicPr preferRelativeResize="0"/>
          <p:nvPr/>
        </p:nvPicPr>
        <p:blipFill rotWithShape="1">
          <a:blip r:embed="rId3">
            <a:alphaModFix/>
          </a:blip>
          <a:srcRect b="7955" l="5369" r="2362" t="10618"/>
          <a:stretch/>
        </p:blipFill>
        <p:spPr>
          <a:xfrm>
            <a:off x="1034950" y="1642150"/>
            <a:ext cx="6155573" cy="3238626"/>
          </a:xfrm>
          <a:prstGeom prst="rect">
            <a:avLst/>
          </a:prstGeom>
          <a:noFill/>
          <a:ln>
            <a:noFill/>
          </a:ln>
        </p:spPr>
      </p:pic>
      <p:sp>
        <p:nvSpPr>
          <p:cNvPr id="323" name="Google Shape;323;p45"/>
          <p:cNvSpPr txBox="1"/>
          <p:nvPr/>
        </p:nvSpPr>
        <p:spPr>
          <a:xfrm>
            <a:off x="1243625" y="880550"/>
            <a:ext cx="5946900" cy="80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Clr>
                <a:schemeClr val="dk1"/>
              </a:buClr>
              <a:buSzPts val="1100"/>
              <a:buFont typeface="Arial"/>
              <a:buNone/>
            </a:pPr>
            <a:r>
              <a:rPr lang="en">
                <a:solidFill>
                  <a:srgbClr val="242424"/>
                </a:solidFill>
                <a:latin typeface="Times New Roman"/>
                <a:ea typeface="Times New Roman"/>
                <a:cs typeface="Times New Roman"/>
                <a:sym typeface="Times New Roman"/>
              </a:rPr>
              <a:t>Face Encoding is done by designing a Deep Convolutional Neural Network</a:t>
            </a:r>
            <a:r>
              <a:rPr lang="en">
                <a:solidFill>
                  <a:schemeClr val="dk1"/>
                </a:solidFill>
                <a:latin typeface="Times New Roman"/>
                <a:ea typeface="Times New Roman"/>
                <a:cs typeface="Times New Roman"/>
                <a:sym typeface="Times New Roman"/>
              </a:rPr>
              <a:t> and </a:t>
            </a:r>
            <a:r>
              <a:rPr lang="en">
                <a:solidFill>
                  <a:srgbClr val="242424"/>
                </a:solidFill>
                <a:latin typeface="Times New Roman"/>
                <a:ea typeface="Times New Roman"/>
                <a:cs typeface="Times New Roman"/>
                <a:sym typeface="Times New Roman"/>
              </a:rPr>
              <a:t>train it to generate 128 measurements for each face we find by HOG.</a:t>
            </a:r>
            <a:endParaRPr>
              <a:solidFill>
                <a:srgbClr val="242424"/>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a:latin typeface="Times New Roman"/>
              <a:ea typeface="Times New Roman"/>
              <a:cs typeface="Times New Roman"/>
              <a:sym typeface="Times New Roman"/>
            </a:endParaRPr>
          </a:p>
        </p:txBody>
      </p:sp>
      <p:pic>
        <p:nvPicPr>
          <p:cNvPr id="324" name="Google Shape;324;p45"/>
          <p:cNvPicPr preferRelativeResize="0"/>
          <p:nvPr/>
        </p:nvPicPr>
        <p:blipFill rotWithShape="1">
          <a:blip r:embed="rId4">
            <a:alphaModFix/>
          </a:blip>
          <a:srcRect b="21512" l="24309" r="26867" t="5564"/>
          <a:stretch/>
        </p:blipFill>
        <p:spPr>
          <a:xfrm>
            <a:off x="1243625" y="2487575"/>
            <a:ext cx="1434300" cy="1512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6"/>
          <p:cNvSpPr txBox="1"/>
          <p:nvPr>
            <p:ph type="title"/>
          </p:nvPr>
        </p:nvSpPr>
        <p:spPr>
          <a:xfrm>
            <a:off x="2900100" y="105850"/>
            <a:ext cx="3343800" cy="70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4. </a:t>
            </a:r>
            <a:r>
              <a:rPr lang="en" sz="2500"/>
              <a:t>Decision</a:t>
            </a:r>
            <a:r>
              <a:rPr lang="en" sz="2500"/>
              <a:t> Making </a:t>
            </a:r>
            <a:endParaRPr sz="2500"/>
          </a:p>
        </p:txBody>
      </p:sp>
      <p:pic>
        <p:nvPicPr>
          <p:cNvPr id="330" name="Google Shape;330;p46"/>
          <p:cNvPicPr preferRelativeResize="0"/>
          <p:nvPr/>
        </p:nvPicPr>
        <p:blipFill rotWithShape="1">
          <a:blip r:embed="rId3">
            <a:alphaModFix/>
          </a:blip>
          <a:srcRect b="4986" l="15189" r="16420" t="9485"/>
          <a:stretch/>
        </p:blipFill>
        <p:spPr>
          <a:xfrm>
            <a:off x="1264713" y="1850825"/>
            <a:ext cx="6614573" cy="3198774"/>
          </a:xfrm>
          <a:prstGeom prst="rect">
            <a:avLst/>
          </a:prstGeom>
          <a:noFill/>
          <a:ln>
            <a:noFill/>
          </a:ln>
        </p:spPr>
      </p:pic>
      <p:sp>
        <p:nvSpPr>
          <p:cNvPr id="331" name="Google Shape;331;p46"/>
          <p:cNvSpPr txBox="1"/>
          <p:nvPr/>
        </p:nvSpPr>
        <p:spPr>
          <a:xfrm>
            <a:off x="1682100" y="939350"/>
            <a:ext cx="5779800" cy="7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42424"/>
                </a:solidFill>
                <a:latin typeface="Times New Roman"/>
                <a:ea typeface="Times New Roman"/>
                <a:cs typeface="Times New Roman"/>
                <a:sym typeface="Times New Roman"/>
              </a:rPr>
              <a:t>By using Triplet training algorithm or Support vector machine classification algorithm. We can align the detected face to the </a:t>
            </a:r>
            <a:r>
              <a:rPr lang="en">
                <a:solidFill>
                  <a:srgbClr val="242424"/>
                </a:solidFill>
                <a:latin typeface="Times New Roman"/>
                <a:ea typeface="Times New Roman"/>
                <a:cs typeface="Times New Roman"/>
                <a:sym typeface="Times New Roman"/>
              </a:rPr>
              <a:t>relevant</a:t>
            </a:r>
            <a:r>
              <a:rPr lang="en">
                <a:solidFill>
                  <a:srgbClr val="242424"/>
                </a:solidFill>
                <a:latin typeface="Times New Roman"/>
                <a:ea typeface="Times New Roman"/>
                <a:cs typeface="Times New Roman"/>
                <a:sym typeface="Times New Roman"/>
              </a:rPr>
              <a:t> database faces.</a:t>
            </a:r>
            <a:endParaRPr>
              <a:solidFill>
                <a:srgbClr val="242424"/>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242424"/>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332" name="Google Shape;332;p46"/>
          <p:cNvPicPr preferRelativeResize="0"/>
          <p:nvPr/>
        </p:nvPicPr>
        <p:blipFill rotWithShape="1">
          <a:blip r:embed="rId4">
            <a:alphaModFix/>
          </a:blip>
          <a:srcRect b="21512" l="24309" r="26867" t="5564"/>
          <a:stretch/>
        </p:blipFill>
        <p:spPr>
          <a:xfrm>
            <a:off x="1951775" y="2499675"/>
            <a:ext cx="1052900" cy="919800"/>
          </a:xfrm>
          <a:prstGeom prst="rect">
            <a:avLst/>
          </a:prstGeom>
          <a:noFill/>
          <a:ln>
            <a:noFill/>
          </a:ln>
        </p:spPr>
      </p:pic>
      <p:sp>
        <p:nvSpPr>
          <p:cNvPr id="333" name="Google Shape;333;p46"/>
          <p:cNvSpPr txBox="1"/>
          <p:nvPr/>
        </p:nvSpPr>
        <p:spPr>
          <a:xfrm>
            <a:off x="1842850" y="2160900"/>
            <a:ext cx="1730700" cy="3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latin typeface="Times"/>
                <a:ea typeface="Times"/>
                <a:cs typeface="Times"/>
                <a:sym typeface="Times"/>
              </a:rPr>
              <a:t>Picture of Udit         </a:t>
            </a:r>
            <a:endParaRPr>
              <a:solidFill>
                <a:schemeClr val="dk1"/>
              </a:solidFill>
              <a:highlight>
                <a:srgbClr val="FFFFFF"/>
              </a:highlight>
              <a:latin typeface="Times"/>
              <a:ea typeface="Times"/>
              <a:cs typeface="Times"/>
              <a:sym typeface="Times"/>
            </a:endParaRPr>
          </a:p>
        </p:txBody>
      </p:sp>
      <p:pic>
        <p:nvPicPr>
          <p:cNvPr id="334" name="Google Shape;334;p46"/>
          <p:cNvPicPr preferRelativeResize="0"/>
          <p:nvPr/>
        </p:nvPicPr>
        <p:blipFill rotWithShape="1">
          <a:blip r:embed="rId5">
            <a:alphaModFix/>
          </a:blip>
          <a:srcRect b="40334" l="33819" r="33826" t="14958"/>
          <a:stretch/>
        </p:blipFill>
        <p:spPr>
          <a:xfrm>
            <a:off x="4553775" y="2499675"/>
            <a:ext cx="1101325" cy="788100"/>
          </a:xfrm>
          <a:prstGeom prst="rect">
            <a:avLst/>
          </a:prstGeom>
          <a:noFill/>
          <a:ln>
            <a:noFill/>
          </a:ln>
        </p:spPr>
      </p:pic>
      <p:sp>
        <p:nvSpPr>
          <p:cNvPr id="335" name="Google Shape;335;p46"/>
          <p:cNvSpPr txBox="1"/>
          <p:nvPr/>
        </p:nvSpPr>
        <p:spPr>
          <a:xfrm>
            <a:off x="4513200" y="2160900"/>
            <a:ext cx="1730700" cy="3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latin typeface="Times"/>
                <a:ea typeface="Times"/>
                <a:cs typeface="Times"/>
                <a:sym typeface="Times"/>
              </a:rPr>
              <a:t>Picture of Yash        </a:t>
            </a:r>
            <a:endParaRPr>
              <a:solidFill>
                <a:schemeClr val="dk1"/>
              </a:solidFill>
              <a:highlight>
                <a:srgbClr val="FFFFFF"/>
              </a:highlight>
              <a:latin typeface="Times"/>
              <a:ea typeface="Times"/>
              <a:cs typeface="Times"/>
              <a:sym typeface="Times"/>
            </a:endParaRPr>
          </a:p>
        </p:txBody>
      </p:sp>
      <p:sp>
        <p:nvSpPr>
          <p:cNvPr id="336" name="Google Shape;336;p46"/>
          <p:cNvSpPr txBox="1"/>
          <p:nvPr/>
        </p:nvSpPr>
        <p:spPr>
          <a:xfrm>
            <a:off x="5923550" y="2100375"/>
            <a:ext cx="1377300" cy="3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Times"/>
                <a:ea typeface="Times"/>
                <a:cs typeface="Times"/>
                <a:sym typeface="Times"/>
              </a:rPr>
              <a:t>Another </a:t>
            </a:r>
            <a:r>
              <a:rPr lang="en" sz="1200">
                <a:solidFill>
                  <a:schemeClr val="dk1"/>
                </a:solidFill>
                <a:highlight>
                  <a:srgbClr val="FFFFFF"/>
                </a:highlight>
                <a:latin typeface="Times"/>
                <a:ea typeface="Times"/>
                <a:cs typeface="Times"/>
                <a:sym typeface="Times"/>
              </a:rPr>
              <a:t>Picture of Udit…………         </a:t>
            </a:r>
            <a:endParaRPr sz="1200">
              <a:solidFill>
                <a:schemeClr val="dk1"/>
              </a:solidFill>
              <a:highlight>
                <a:srgbClr val="FFFFFF"/>
              </a:highlight>
              <a:latin typeface="Times"/>
              <a:ea typeface="Times"/>
              <a:cs typeface="Times"/>
              <a:sym typeface="Times"/>
            </a:endParaRPr>
          </a:p>
        </p:txBody>
      </p:sp>
      <p:pic>
        <p:nvPicPr>
          <p:cNvPr id="337" name="Google Shape;337;p46"/>
          <p:cNvPicPr preferRelativeResize="0"/>
          <p:nvPr/>
        </p:nvPicPr>
        <p:blipFill rotWithShape="1">
          <a:blip r:embed="rId6">
            <a:alphaModFix/>
          </a:blip>
          <a:srcRect b="45796" l="31753" r="30902" t="20693"/>
          <a:stretch/>
        </p:blipFill>
        <p:spPr>
          <a:xfrm>
            <a:off x="5993974" y="2529950"/>
            <a:ext cx="1168875" cy="859250"/>
          </a:xfrm>
          <a:prstGeom prst="rect">
            <a:avLst/>
          </a:prstGeom>
          <a:noFill/>
          <a:ln>
            <a:noFill/>
          </a:ln>
        </p:spPr>
      </p:pic>
      <p:sp>
        <p:nvSpPr>
          <p:cNvPr id="338" name="Google Shape;338;p46"/>
          <p:cNvSpPr txBox="1"/>
          <p:nvPr/>
        </p:nvSpPr>
        <p:spPr>
          <a:xfrm>
            <a:off x="3573550" y="4347900"/>
            <a:ext cx="3832800" cy="701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2"/>
                </a:solidFill>
                <a:highlight>
                  <a:srgbClr val="F8F9FA"/>
                </a:highlight>
                <a:latin typeface="Times"/>
                <a:ea typeface="Times"/>
                <a:cs typeface="Times"/>
                <a:sym typeface="Times"/>
              </a:rPr>
              <a:t>Tweak neural net slightly so that the measurements for the two Udit pictures are closer and the Yash measurements are further away……………………………….</a:t>
            </a:r>
            <a:endParaRPr sz="1200">
              <a:solidFill>
                <a:schemeClr val="dk2"/>
              </a:solidFill>
              <a:highlight>
                <a:srgbClr val="F8F9FA"/>
              </a:highlight>
              <a:latin typeface="Times"/>
              <a:ea typeface="Times"/>
              <a:cs typeface="Times"/>
              <a:sym typeface="Times"/>
            </a:endParaRPr>
          </a:p>
          <a:p>
            <a:pPr indent="0" lvl="0" marL="0" rtl="0" algn="just">
              <a:spcBef>
                <a:spcPts val="0"/>
              </a:spcBef>
              <a:spcAft>
                <a:spcPts val="0"/>
              </a:spcAft>
              <a:buNone/>
            </a:pPr>
            <a:r>
              <a:t/>
            </a:r>
            <a:endParaRPr sz="1200">
              <a:solidFill>
                <a:schemeClr val="dk2"/>
              </a:solidFill>
              <a:highlight>
                <a:srgbClr val="F8F9FA"/>
              </a:highlight>
              <a:latin typeface="Times"/>
              <a:ea typeface="Times"/>
              <a:cs typeface="Times"/>
              <a:sym typeface="Time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7"/>
          <p:cNvSpPr txBox="1"/>
          <p:nvPr>
            <p:ph type="title"/>
          </p:nvPr>
        </p:nvSpPr>
        <p:spPr>
          <a:xfrm>
            <a:off x="2565150" y="157325"/>
            <a:ext cx="4013700" cy="716400"/>
          </a:xfrm>
          <a:prstGeom prst="rect">
            <a:avLst/>
          </a:prstGeom>
        </p:spPr>
        <p:txBody>
          <a:bodyPr anchorCtr="0" anchor="ctr" bIns="91425" lIns="91425" spcFirstLastPara="1" rIns="91425" wrap="square" tIns="91425">
            <a:noAutofit/>
          </a:bodyPr>
          <a:lstStyle/>
          <a:p>
            <a:pPr indent="0" lvl="0" marL="0" rtl="0" algn="ctr">
              <a:lnSpc>
                <a:spcPct val="115000"/>
              </a:lnSpc>
              <a:spcBef>
                <a:spcPts val="2400"/>
              </a:spcBef>
              <a:spcAft>
                <a:spcPts val="0"/>
              </a:spcAft>
              <a:buClr>
                <a:schemeClr val="dk1"/>
              </a:buClr>
              <a:buSzPts val="1100"/>
              <a:buFont typeface="Arial"/>
              <a:buNone/>
            </a:pPr>
            <a:r>
              <a:rPr lang="en" sz="2500">
                <a:latin typeface="Times New Roman"/>
                <a:ea typeface="Times New Roman"/>
                <a:cs typeface="Times New Roman"/>
                <a:sym typeface="Times New Roman"/>
              </a:rPr>
              <a:t>Multiple Face Tracking </a:t>
            </a:r>
            <a:endParaRPr sz="2500">
              <a:latin typeface="Times New Roman"/>
              <a:ea typeface="Times New Roman"/>
              <a:cs typeface="Times New Roman"/>
              <a:sym typeface="Times New Roman"/>
            </a:endParaRPr>
          </a:p>
          <a:p>
            <a:pPr indent="0" lvl="0" marL="0" rtl="0" algn="l">
              <a:spcBef>
                <a:spcPts val="600"/>
              </a:spcBef>
              <a:spcAft>
                <a:spcPts val="0"/>
              </a:spcAft>
              <a:buNone/>
            </a:pPr>
            <a:r>
              <a:t/>
            </a:r>
            <a:endParaRPr sz="2500">
              <a:latin typeface="Times New Roman"/>
              <a:ea typeface="Times New Roman"/>
              <a:cs typeface="Times New Roman"/>
              <a:sym typeface="Times New Roman"/>
            </a:endParaRPr>
          </a:p>
        </p:txBody>
      </p:sp>
      <p:sp>
        <p:nvSpPr>
          <p:cNvPr id="344" name="Google Shape;344;p47"/>
          <p:cNvSpPr txBox="1"/>
          <p:nvPr/>
        </p:nvSpPr>
        <p:spPr>
          <a:xfrm>
            <a:off x="159925" y="1191850"/>
            <a:ext cx="4392600" cy="3369000"/>
          </a:xfrm>
          <a:prstGeom prst="rect">
            <a:avLst/>
          </a:prstGeom>
          <a:noFill/>
          <a:ln>
            <a:noFill/>
          </a:ln>
        </p:spPr>
        <p:txBody>
          <a:bodyPr anchorCtr="0" anchor="t" bIns="91425" lIns="91425" spcFirstLastPara="1" rIns="91425" wrap="square" tIns="91425">
            <a:noAutofit/>
          </a:bodyPr>
          <a:lstStyle/>
          <a:p>
            <a:pPr indent="0" lvl="0" marL="0" marR="114300" rtl="0" algn="l">
              <a:lnSpc>
                <a:spcPct val="115000"/>
              </a:lnSpc>
              <a:spcBef>
                <a:spcPts val="0"/>
              </a:spcBef>
              <a:spcAft>
                <a:spcPts val="0"/>
              </a:spcAft>
              <a:buNone/>
            </a:pPr>
            <a:r>
              <a:rPr lang="en" sz="1200">
                <a:solidFill>
                  <a:schemeClr val="dk2"/>
                </a:solidFill>
                <a:latin typeface="Times"/>
                <a:ea typeface="Times"/>
                <a:cs typeface="Times"/>
                <a:sym typeface="Times"/>
              </a:rPr>
              <a:t>Multiple face tracking is performed by modelling and tracking each face independently until the occlusion occurs among two or more faces. </a:t>
            </a:r>
            <a:endParaRPr sz="1200">
              <a:solidFill>
                <a:schemeClr val="dk2"/>
              </a:solidFill>
              <a:latin typeface="Times"/>
              <a:ea typeface="Times"/>
              <a:cs typeface="Times"/>
              <a:sym typeface="Times"/>
            </a:endParaRPr>
          </a:p>
          <a:p>
            <a:pPr indent="0" lvl="0" marL="0" marR="114300" rtl="0" algn="l">
              <a:lnSpc>
                <a:spcPct val="115000"/>
              </a:lnSpc>
              <a:spcBef>
                <a:spcPts val="0"/>
              </a:spcBef>
              <a:spcAft>
                <a:spcPts val="0"/>
              </a:spcAft>
              <a:buNone/>
            </a:pPr>
            <a:r>
              <a:rPr lang="en" sz="1200">
                <a:solidFill>
                  <a:schemeClr val="dk2"/>
                </a:solidFill>
                <a:latin typeface="Times"/>
                <a:ea typeface="Times"/>
                <a:cs typeface="Times"/>
                <a:sym typeface="Times"/>
              </a:rPr>
              <a:t>Occlusion occurs when two or more faces occlude each other. Occlusion handling is one of the main challenges in multiple face tracking algorithms. </a:t>
            </a:r>
            <a:endParaRPr sz="1200">
              <a:solidFill>
                <a:schemeClr val="dk2"/>
              </a:solidFill>
              <a:latin typeface="Times"/>
              <a:ea typeface="Times"/>
              <a:cs typeface="Times"/>
              <a:sym typeface="Times"/>
            </a:endParaRPr>
          </a:p>
          <a:p>
            <a:pPr indent="0" lvl="0" marL="0" marR="11430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To implement simultaneous tracking of multiple faces, a robust face detection algorithm is crucial, and employing deep learning-based detectors  Addressing challenges related to face occlusion and overlapping by utilizing advanced tracking methods and integrating depth information, if available, further enhances tracking accuracy. </a:t>
            </a:r>
            <a:endParaRPr sz="1200">
              <a:solidFill>
                <a:schemeClr val="dk1"/>
              </a:solidFill>
              <a:latin typeface="Times New Roman"/>
              <a:ea typeface="Times New Roman"/>
              <a:cs typeface="Times New Roman"/>
              <a:sym typeface="Times New Roman"/>
            </a:endParaRPr>
          </a:p>
          <a:p>
            <a:pPr indent="0" lvl="0" marL="0" marR="11430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Optimizing the code for parallel processing, leveraging hardware acceleration like GPUs, and dynamically managing faces entering or leaving the frame contribute to performance optimization.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2"/>
              </a:solidFill>
              <a:latin typeface="Times"/>
              <a:ea typeface="Times"/>
              <a:cs typeface="Times"/>
              <a:sym typeface="Times"/>
            </a:endParaRPr>
          </a:p>
        </p:txBody>
      </p:sp>
      <p:pic>
        <p:nvPicPr>
          <p:cNvPr id="345" name="Google Shape;345;p47"/>
          <p:cNvPicPr preferRelativeResize="0"/>
          <p:nvPr/>
        </p:nvPicPr>
        <p:blipFill>
          <a:blip r:embed="rId3">
            <a:alphaModFix/>
          </a:blip>
          <a:stretch>
            <a:fillRect/>
          </a:stretch>
        </p:blipFill>
        <p:spPr>
          <a:xfrm>
            <a:off x="4630825" y="1415975"/>
            <a:ext cx="4513175" cy="2809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8"/>
          <p:cNvSpPr txBox="1"/>
          <p:nvPr>
            <p:ph type="title"/>
          </p:nvPr>
        </p:nvSpPr>
        <p:spPr>
          <a:xfrm>
            <a:off x="2938200" y="83625"/>
            <a:ext cx="3267600" cy="61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Times New Roman"/>
                <a:ea typeface="Times New Roman"/>
                <a:cs typeface="Times New Roman"/>
                <a:sym typeface="Times New Roman"/>
              </a:rPr>
              <a:t>Overview of System</a:t>
            </a:r>
            <a:endParaRPr sz="3100"/>
          </a:p>
        </p:txBody>
      </p:sp>
      <p:sp>
        <p:nvSpPr>
          <p:cNvPr id="351" name="Google Shape;351;p48"/>
          <p:cNvSpPr txBox="1"/>
          <p:nvPr/>
        </p:nvSpPr>
        <p:spPr>
          <a:xfrm>
            <a:off x="1086450" y="899850"/>
            <a:ext cx="6971100" cy="4054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The application primarily aims to establish a real-time system applicable to diverse real-world environments where numerous technical systems necessitate seamless human-computer interactions. </a:t>
            </a:r>
            <a:endParaRPr sz="1200">
              <a:solidFill>
                <a:srgbClr val="374151"/>
              </a:solidFill>
              <a:latin typeface="Roboto"/>
              <a:ea typeface="Roboto"/>
              <a:cs typeface="Roboto"/>
              <a:sym typeface="Roboto"/>
            </a:endParaRPr>
          </a:p>
          <a:p>
            <a:pPr indent="0" lvl="0" marL="457200" rtl="0" algn="l">
              <a:lnSpc>
                <a:spcPct val="115000"/>
              </a:lnSpc>
              <a:spcBef>
                <a:spcPts val="1200"/>
              </a:spcBef>
              <a:spcAft>
                <a:spcPts val="0"/>
              </a:spcAft>
              <a:buNone/>
            </a:pPr>
            <a:r>
              <a:t/>
            </a:r>
            <a:endParaRPr sz="1200">
              <a:solidFill>
                <a:srgbClr val="374151"/>
              </a:solidFill>
              <a:latin typeface="Roboto"/>
              <a:ea typeface="Roboto"/>
              <a:cs typeface="Roboto"/>
              <a:sym typeface="Roboto"/>
            </a:endParaRPr>
          </a:p>
          <a:p>
            <a:pPr indent="-304800" lvl="0" marL="457200" rtl="0" algn="l">
              <a:lnSpc>
                <a:spcPct val="115000"/>
              </a:lnSpc>
              <a:spcBef>
                <a:spcPts val="120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Leveraging various cameras integrated into everyday living and working spaces, the system operates by taking video input through a webcam. </a:t>
            </a:r>
            <a:endParaRPr sz="1200">
              <a:solidFill>
                <a:srgbClr val="374151"/>
              </a:solidFill>
              <a:latin typeface="Roboto"/>
              <a:ea typeface="Roboto"/>
              <a:cs typeface="Roboto"/>
              <a:sym typeface="Roboto"/>
            </a:endParaRPr>
          </a:p>
          <a:p>
            <a:pPr indent="0" lvl="0" marL="457200" rtl="0" algn="l">
              <a:lnSpc>
                <a:spcPct val="115000"/>
              </a:lnSpc>
              <a:spcBef>
                <a:spcPts val="1200"/>
              </a:spcBef>
              <a:spcAft>
                <a:spcPts val="0"/>
              </a:spcAft>
              <a:buNone/>
            </a:pPr>
            <a:r>
              <a:t/>
            </a:r>
            <a:endParaRPr sz="1200">
              <a:solidFill>
                <a:srgbClr val="374151"/>
              </a:solidFill>
              <a:latin typeface="Roboto"/>
              <a:ea typeface="Roboto"/>
              <a:cs typeface="Roboto"/>
              <a:sym typeface="Roboto"/>
            </a:endParaRPr>
          </a:p>
          <a:p>
            <a:pPr indent="-304800" lvl="0" marL="457200" rtl="0" algn="l">
              <a:lnSpc>
                <a:spcPct val="115000"/>
              </a:lnSpc>
              <a:spcBef>
                <a:spcPts val="120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The image data from each video frame undergoes a series of preprocessing steps, encompassing normalization, gradient computation, and integral image calculation. Face detection is a foundational step, serving as the underpinning for subsequent face tracking and recognition. </a:t>
            </a:r>
            <a:endParaRPr sz="1200">
              <a:solidFill>
                <a:srgbClr val="374151"/>
              </a:solidFill>
              <a:latin typeface="Roboto"/>
              <a:ea typeface="Roboto"/>
              <a:cs typeface="Roboto"/>
              <a:sym typeface="Roboto"/>
            </a:endParaRPr>
          </a:p>
          <a:p>
            <a:pPr indent="0" lvl="0" marL="457200" rtl="0" algn="l">
              <a:lnSpc>
                <a:spcPct val="115000"/>
              </a:lnSpc>
              <a:spcBef>
                <a:spcPts val="1200"/>
              </a:spcBef>
              <a:spcAft>
                <a:spcPts val="0"/>
              </a:spcAft>
              <a:buNone/>
            </a:pPr>
            <a:r>
              <a:t/>
            </a:r>
            <a:endParaRPr sz="1200">
              <a:solidFill>
                <a:srgbClr val="374151"/>
              </a:solidFill>
              <a:latin typeface="Roboto"/>
              <a:ea typeface="Roboto"/>
              <a:cs typeface="Roboto"/>
              <a:sym typeface="Roboto"/>
            </a:endParaRPr>
          </a:p>
          <a:p>
            <a:pPr indent="-304800" lvl="0" marL="457200" rtl="0" algn="l">
              <a:lnSpc>
                <a:spcPct val="115000"/>
              </a:lnSpc>
              <a:spcBef>
                <a:spcPts val="120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Employing the HOG (Histogram of Oriented Gradients) algorithm, the face recognition technique discerns and identifies faces within the video frame. </a:t>
            </a:r>
            <a:endParaRPr>
              <a:solidFill>
                <a:schemeClr val="dk2"/>
              </a:solidFill>
              <a:latin typeface="Times"/>
              <a:ea typeface="Times"/>
              <a:cs typeface="Times"/>
              <a:sym typeface="Time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9"/>
          <p:cNvSpPr/>
          <p:nvPr/>
        </p:nvSpPr>
        <p:spPr>
          <a:xfrm>
            <a:off x="331111" y="996055"/>
            <a:ext cx="1825500" cy="525300"/>
          </a:xfrm>
          <a:prstGeom prst="rect">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Times New Roman"/>
                <a:ea typeface="Times New Roman"/>
                <a:cs typeface="Times New Roman"/>
                <a:sym typeface="Times New Roman"/>
              </a:rPr>
              <a:t>Start</a:t>
            </a:r>
            <a:endParaRPr>
              <a:solidFill>
                <a:srgbClr val="FFFFFF"/>
              </a:solidFill>
              <a:latin typeface="Times New Roman"/>
              <a:ea typeface="Times New Roman"/>
              <a:cs typeface="Times New Roman"/>
              <a:sym typeface="Times New Roman"/>
            </a:endParaRPr>
          </a:p>
        </p:txBody>
      </p:sp>
      <p:sp>
        <p:nvSpPr>
          <p:cNvPr id="357" name="Google Shape;357;p49"/>
          <p:cNvSpPr/>
          <p:nvPr/>
        </p:nvSpPr>
        <p:spPr>
          <a:xfrm>
            <a:off x="331100" y="1871402"/>
            <a:ext cx="1825500" cy="525300"/>
          </a:xfrm>
          <a:prstGeom prst="rect">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Times New Roman"/>
                <a:ea typeface="Times New Roman"/>
                <a:cs typeface="Times New Roman"/>
                <a:sym typeface="Times New Roman"/>
              </a:rPr>
              <a:t>Load the student image from the database</a:t>
            </a:r>
            <a:endParaRPr sz="1000">
              <a:solidFill>
                <a:srgbClr val="FFFFFF"/>
              </a:solidFill>
              <a:latin typeface="Times New Roman"/>
              <a:ea typeface="Times New Roman"/>
              <a:cs typeface="Times New Roman"/>
              <a:sym typeface="Times New Roman"/>
            </a:endParaRPr>
          </a:p>
        </p:txBody>
      </p:sp>
      <p:sp>
        <p:nvSpPr>
          <p:cNvPr id="358" name="Google Shape;358;p49"/>
          <p:cNvSpPr/>
          <p:nvPr/>
        </p:nvSpPr>
        <p:spPr>
          <a:xfrm>
            <a:off x="331089" y="2746766"/>
            <a:ext cx="1825500" cy="525300"/>
          </a:xfrm>
          <a:prstGeom prst="rect">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Times New Roman"/>
                <a:ea typeface="Times New Roman"/>
                <a:cs typeface="Times New Roman"/>
                <a:sym typeface="Times New Roman"/>
              </a:rPr>
              <a:t>Generate face and coding</a:t>
            </a:r>
            <a:endParaRPr>
              <a:solidFill>
                <a:srgbClr val="FFFFFF"/>
              </a:solidFill>
              <a:latin typeface="Times New Roman"/>
              <a:ea typeface="Times New Roman"/>
              <a:cs typeface="Times New Roman"/>
              <a:sym typeface="Times New Roman"/>
            </a:endParaRPr>
          </a:p>
        </p:txBody>
      </p:sp>
      <p:cxnSp>
        <p:nvCxnSpPr>
          <p:cNvPr id="359" name="Google Shape;359;p49"/>
          <p:cNvCxnSpPr>
            <a:stCxn id="357" idx="0"/>
            <a:endCxn id="356" idx="2"/>
          </p:cNvCxnSpPr>
          <p:nvPr/>
        </p:nvCxnSpPr>
        <p:spPr>
          <a:xfrm rot="-5400000">
            <a:off x="1069100" y="1696052"/>
            <a:ext cx="350100" cy="600"/>
          </a:xfrm>
          <a:prstGeom prst="bentConnector3">
            <a:avLst>
              <a:gd fmla="val 49992" name="adj1"/>
            </a:avLst>
          </a:prstGeom>
          <a:noFill/>
          <a:ln cap="flat" cmpd="sng" w="9525">
            <a:solidFill>
              <a:srgbClr val="C2C2C2"/>
            </a:solidFill>
            <a:prstDash val="solid"/>
            <a:round/>
            <a:headEnd len="sm" w="sm" type="none"/>
            <a:tailEnd len="sm" w="sm" type="none"/>
          </a:ln>
        </p:spPr>
      </p:cxnSp>
      <p:cxnSp>
        <p:nvCxnSpPr>
          <p:cNvPr id="360" name="Google Shape;360;p49"/>
          <p:cNvCxnSpPr>
            <a:stCxn id="361" idx="2"/>
            <a:endCxn id="362" idx="0"/>
          </p:cNvCxnSpPr>
          <p:nvPr/>
        </p:nvCxnSpPr>
        <p:spPr>
          <a:xfrm>
            <a:off x="6578259" y="2872666"/>
            <a:ext cx="1003200" cy="3900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363" name="Google Shape;363;p49"/>
          <p:cNvSpPr/>
          <p:nvPr/>
        </p:nvSpPr>
        <p:spPr>
          <a:xfrm>
            <a:off x="331389" y="3622141"/>
            <a:ext cx="1825500" cy="525300"/>
          </a:xfrm>
          <a:prstGeom prst="rect">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Times New Roman"/>
                <a:ea typeface="Times New Roman"/>
                <a:cs typeface="Times New Roman"/>
                <a:sym typeface="Times New Roman"/>
              </a:rPr>
              <a:t>Save all encodings</a:t>
            </a:r>
            <a:endParaRPr>
              <a:solidFill>
                <a:srgbClr val="FFFFFF"/>
              </a:solidFill>
              <a:latin typeface="Times New Roman"/>
              <a:ea typeface="Times New Roman"/>
              <a:cs typeface="Times New Roman"/>
              <a:sym typeface="Times New Roman"/>
            </a:endParaRPr>
          </a:p>
        </p:txBody>
      </p:sp>
      <p:cxnSp>
        <p:nvCxnSpPr>
          <p:cNvPr id="364" name="Google Shape;364;p49"/>
          <p:cNvCxnSpPr>
            <a:stCxn id="358" idx="2"/>
            <a:endCxn id="363" idx="0"/>
          </p:cNvCxnSpPr>
          <p:nvPr/>
        </p:nvCxnSpPr>
        <p:spPr>
          <a:xfrm>
            <a:off x="1243839" y="3272066"/>
            <a:ext cx="300" cy="350100"/>
          </a:xfrm>
          <a:prstGeom prst="straightConnector1">
            <a:avLst/>
          </a:prstGeom>
          <a:noFill/>
          <a:ln cap="flat" cmpd="sng" w="28575">
            <a:solidFill>
              <a:schemeClr val="dk2"/>
            </a:solidFill>
            <a:prstDash val="solid"/>
            <a:round/>
            <a:headEnd len="med" w="med" type="none"/>
            <a:tailEnd len="med" w="med" type="triangle"/>
          </a:ln>
        </p:spPr>
      </p:cxnSp>
      <p:cxnSp>
        <p:nvCxnSpPr>
          <p:cNvPr id="365" name="Google Shape;365;p49"/>
          <p:cNvCxnSpPr>
            <a:stCxn id="357" idx="2"/>
            <a:endCxn id="358" idx="0"/>
          </p:cNvCxnSpPr>
          <p:nvPr/>
        </p:nvCxnSpPr>
        <p:spPr>
          <a:xfrm>
            <a:off x="1243850" y="2396702"/>
            <a:ext cx="0" cy="350100"/>
          </a:xfrm>
          <a:prstGeom prst="straightConnector1">
            <a:avLst/>
          </a:prstGeom>
          <a:noFill/>
          <a:ln cap="flat" cmpd="sng" w="28575">
            <a:solidFill>
              <a:schemeClr val="dk2"/>
            </a:solidFill>
            <a:prstDash val="solid"/>
            <a:round/>
            <a:headEnd len="med" w="med" type="none"/>
            <a:tailEnd len="med" w="med" type="triangle"/>
          </a:ln>
        </p:spPr>
      </p:cxnSp>
      <p:cxnSp>
        <p:nvCxnSpPr>
          <p:cNvPr id="366" name="Google Shape;366;p49"/>
          <p:cNvCxnSpPr>
            <a:stCxn id="356" idx="2"/>
            <a:endCxn id="357" idx="0"/>
          </p:cNvCxnSpPr>
          <p:nvPr/>
        </p:nvCxnSpPr>
        <p:spPr>
          <a:xfrm>
            <a:off x="1243861" y="1521355"/>
            <a:ext cx="0" cy="350100"/>
          </a:xfrm>
          <a:prstGeom prst="straightConnector1">
            <a:avLst/>
          </a:prstGeom>
          <a:noFill/>
          <a:ln cap="flat" cmpd="sng" w="28575">
            <a:solidFill>
              <a:schemeClr val="dk2"/>
            </a:solidFill>
            <a:prstDash val="solid"/>
            <a:round/>
            <a:headEnd len="med" w="med" type="none"/>
            <a:tailEnd len="med" w="med" type="triangle"/>
          </a:ln>
        </p:spPr>
      </p:cxnSp>
      <p:sp>
        <p:nvSpPr>
          <p:cNvPr id="367" name="Google Shape;367;p49"/>
          <p:cNvSpPr/>
          <p:nvPr/>
        </p:nvSpPr>
        <p:spPr>
          <a:xfrm>
            <a:off x="3503564" y="2926441"/>
            <a:ext cx="1825500" cy="525300"/>
          </a:xfrm>
          <a:prstGeom prst="rect">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Times New Roman"/>
                <a:ea typeface="Times New Roman"/>
                <a:cs typeface="Times New Roman"/>
                <a:sym typeface="Times New Roman"/>
              </a:rPr>
              <a:t>Mark the attendance and update the database</a:t>
            </a:r>
            <a:endParaRPr>
              <a:solidFill>
                <a:srgbClr val="FFFFFF"/>
              </a:solidFill>
              <a:latin typeface="Times New Roman"/>
              <a:ea typeface="Times New Roman"/>
              <a:cs typeface="Times New Roman"/>
              <a:sym typeface="Times New Roman"/>
            </a:endParaRPr>
          </a:p>
        </p:txBody>
      </p:sp>
      <p:sp>
        <p:nvSpPr>
          <p:cNvPr id="368" name="Google Shape;368;p49"/>
          <p:cNvSpPr/>
          <p:nvPr/>
        </p:nvSpPr>
        <p:spPr>
          <a:xfrm>
            <a:off x="6454761" y="251943"/>
            <a:ext cx="1825500" cy="525300"/>
          </a:xfrm>
          <a:prstGeom prst="rect">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Start</a:t>
            </a:r>
            <a:endParaRPr sz="1200">
              <a:solidFill>
                <a:srgbClr val="FFFFFF"/>
              </a:solidFill>
              <a:latin typeface="Times New Roman"/>
              <a:ea typeface="Times New Roman"/>
              <a:cs typeface="Times New Roman"/>
              <a:sym typeface="Times New Roman"/>
            </a:endParaRPr>
          </a:p>
        </p:txBody>
      </p:sp>
      <p:sp>
        <p:nvSpPr>
          <p:cNvPr id="369" name="Google Shape;369;p49"/>
          <p:cNvSpPr/>
          <p:nvPr/>
        </p:nvSpPr>
        <p:spPr>
          <a:xfrm>
            <a:off x="6454750" y="1232027"/>
            <a:ext cx="1825500" cy="525300"/>
          </a:xfrm>
          <a:prstGeom prst="rect">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Times New Roman"/>
                <a:ea typeface="Times New Roman"/>
                <a:cs typeface="Times New Roman"/>
                <a:sym typeface="Times New Roman"/>
              </a:rPr>
              <a:t>Open Camera</a:t>
            </a:r>
            <a:endParaRPr sz="1000">
              <a:solidFill>
                <a:srgbClr val="FFFFFF"/>
              </a:solidFill>
              <a:latin typeface="Times New Roman"/>
              <a:ea typeface="Times New Roman"/>
              <a:cs typeface="Times New Roman"/>
              <a:sym typeface="Times New Roman"/>
            </a:endParaRPr>
          </a:p>
        </p:txBody>
      </p:sp>
      <p:sp>
        <p:nvSpPr>
          <p:cNvPr id="370" name="Google Shape;370;p49"/>
          <p:cNvSpPr/>
          <p:nvPr/>
        </p:nvSpPr>
        <p:spPr>
          <a:xfrm>
            <a:off x="6454739" y="2309116"/>
            <a:ext cx="1825500" cy="525300"/>
          </a:xfrm>
          <a:prstGeom prst="rect">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Times New Roman"/>
                <a:ea typeface="Times New Roman"/>
                <a:cs typeface="Times New Roman"/>
                <a:sym typeface="Times New Roman"/>
              </a:rPr>
              <a:t>Read Frame/Image </a:t>
            </a:r>
            <a:endParaRPr>
              <a:solidFill>
                <a:srgbClr val="FFFFFF"/>
              </a:solidFill>
              <a:latin typeface="Times New Roman"/>
              <a:ea typeface="Times New Roman"/>
              <a:cs typeface="Times New Roman"/>
              <a:sym typeface="Times New Roman"/>
            </a:endParaRPr>
          </a:p>
        </p:txBody>
      </p:sp>
      <p:cxnSp>
        <p:nvCxnSpPr>
          <p:cNvPr id="371" name="Google Shape;371;p49"/>
          <p:cNvCxnSpPr>
            <a:stCxn id="369" idx="0"/>
            <a:endCxn id="368" idx="2"/>
          </p:cNvCxnSpPr>
          <p:nvPr/>
        </p:nvCxnSpPr>
        <p:spPr>
          <a:xfrm rot="-5400000">
            <a:off x="7140400" y="1004327"/>
            <a:ext cx="454800" cy="600"/>
          </a:xfrm>
          <a:prstGeom prst="bentConnector3">
            <a:avLst>
              <a:gd fmla="val 49998" name="adj1"/>
            </a:avLst>
          </a:prstGeom>
          <a:noFill/>
          <a:ln cap="flat" cmpd="sng" w="9525">
            <a:solidFill>
              <a:srgbClr val="C2C2C2"/>
            </a:solidFill>
            <a:prstDash val="solid"/>
            <a:round/>
            <a:headEnd len="sm" w="sm" type="none"/>
            <a:tailEnd len="sm" w="sm" type="none"/>
          </a:ln>
        </p:spPr>
      </p:cxnSp>
      <p:cxnSp>
        <p:nvCxnSpPr>
          <p:cNvPr id="372" name="Google Shape;372;p49"/>
          <p:cNvCxnSpPr>
            <a:stCxn id="370" idx="2"/>
          </p:cNvCxnSpPr>
          <p:nvPr/>
        </p:nvCxnSpPr>
        <p:spPr>
          <a:xfrm>
            <a:off x="7367489" y="2834416"/>
            <a:ext cx="0" cy="530700"/>
          </a:xfrm>
          <a:prstGeom prst="straightConnector1">
            <a:avLst/>
          </a:prstGeom>
          <a:noFill/>
          <a:ln cap="flat" cmpd="sng" w="28575">
            <a:solidFill>
              <a:schemeClr val="dk2"/>
            </a:solidFill>
            <a:prstDash val="solid"/>
            <a:round/>
            <a:headEnd len="med" w="med" type="none"/>
            <a:tailEnd len="med" w="med" type="triangle"/>
          </a:ln>
        </p:spPr>
      </p:cxnSp>
      <p:cxnSp>
        <p:nvCxnSpPr>
          <p:cNvPr id="373" name="Google Shape;373;p49"/>
          <p:cNvCxnSpPr>
            <a:stCxn id="369" idx="2"/>
            <a:endCxn id="370" idx="0"/>
          </p:cNvCxnSpPr>
          <p:nvPr/>
        </p:nvCxnSpPr>
        <p:spPr>
          <a:xfrm>
            <a:off x="7367500" y="1757327"/>
            <a:ext cx="0" cy="551700"/>
          </a:xfrm>
          <a:prstGeom prst="straightConnector1">
            <a:avLst/>
          </a:prstGeom>
          <a:noFill/>
          <a:ln cap="flat" cmpd="sng" w="28575">
            <a:solidFill>
              <a:schemeClr val="dk2"/>
            </a:solidFill>
            <a:prstDash val="solid"/>
            <a:round/>
            <a:headEnd len="med" w="med" type="none"/>
            <a:tailEnd len="med" w="med" type="triangle"/>
          </a:ln>
        </p:spPr>
      </p:cxnSp>
      <p:cxnSp>
        <p:nvCxnSpPr>
          <p:cNvPr id="374" name="Google Shape;374;p49"/>
          <p:cNvCxnSpPr>
            <a:stCxn id="368" idx="2"/>
            <a:endCxn id="369" idx="0"/>
          </p:cNvCxnSpPr>
          <p:nvPr/>
        </p:nvCxnSpPr>
        <p:spPr>
          <a:xfrm>
            <a:off x="7367511" y="777243"/>
            <a:ext cx="0" cy="454800"/>
          </a:xfrm>
          <a:prstGeom prst="straightConnector1">
            <a:avLst/>
          </a:prstGeom>
          <a:noFill/>
          <a:ln cap="flat" cmpd="sng" w="28575">
            <a:solidFill>
              <a:schemeClr val="dk2"/>
            </a:solidFill>
            <a:prstDash val="solid"/>
            <a:round/>
            <a:headEnd len="med" w="med" type="none"/>
            <a:tailEnd len="med" w="med" type="triangle"/>
          </a:ln>
        </p:spPr>
      </p:cxnSp>
      <p:sp>
        <p:nvSpPr>
          <p:cNvPr id="375" name="Google Shape;375;p49"/>
          <p:cNvSpPr/>
          <p:nvPr/>
        </p:nvSpPr>
        <p:spPr>
          <a:xfrm>
            <a:off x="6454761" y="3337693"/>
            <a:ext cx="1825500" cy="525300"/>
          </a:xfrm>
          <a:prstGeom prst="rect">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Times New Roman"/>
                <a:ea typeface="Times New Roman"/>
                <a:cs typeface="Times New Roman"/>
                <a:sym typeface="Times New Roman"/>
              </a:rPr>
              <a:t>Detect the different faces from frame</a:t>
            </a:r>
            <a:endParaRPr>
              <a:solidFill>
                <a:srgbClr val="FFFFFF"/>
              </a:solidFill>
              <a:latin typeface="Times New Roman"/>
              <a:ea typeface="Times New Roman"/>
              <a:cs typeface="Times New Roman"/>
              <a:sym typeface="Times New Roman"/>
            </a:endParaRPr>
          </a:p>
        </p:txBody>
      </p:sp>
      <p:sp>
        <p:nvSpPr>
          <p:cNvPr id="376" name="Google Shape;376;p49"/>
          <p:cNvSpPr/>
          <p:nvPr/>
        </p:nvSpPr>
        <p:spPr>
          <a:xfrm>
            <a:off x="6454750" y="4366275"/>
            <a:ext cx="1825500" cy="525300"/>
          </a:xfrm>
          <a:prstGeom prst="rect">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Times New Roman"/>
                <a:ea typeface="Times New Roman"/>
                <a:cs typeface="Times New Roman"/>
                <a:sym typeface="Times New Roman"/>
              </a:rPr>
              <a:t>Generate the encodings of the detected face</a:t>
            </a:r>
            <a:endParaRPr sz="1000">
              <a:solidFill>
                <a:srgbClr val="FFFFFF"/>
              </a:solidFill>
              <a:latin typeface="Times New Roman"/>
              <a:ea typeface="Times New Roman"/>
              <a:cs typeface="Times New Roman"/>
              <a:sym typeface="Times New Roman"/>
            </a:endParaRPr>
          </a:p>
        </p:txBody>
      </p:sp>
      <p:cxnSp>
        <p:nvCxnSpPr>
          <p:cNvPr id="377" name="Google Shape;377;p49"/>
          <p:cNvCxnSpPr>
            <a:stCxn id="376" idx="0"/>
            <a:endCxn id="375" idx="2"/>
          </p:cNvCxnSpPr>
          <p:nvPr/>
        </p:nvCxnSpPr>
        <p:spPr>
          <a:xfrm rot="-5400000">
            <a:off x="7116100" y="4114275"/>
            <a:ext cx="503400" cy="600"/>
          </a:xfrm>
          <a:prstGeom prst="bentConnector3">
            <a:avLst>
              <a:gd fmla="val 49988" name="adj1"/>
            </a:avLst>
          </a:prstGeom>
          <a:noFill/>
          <a:ln cap="flat" cmpd="sng" w="9525">
            <a:solidFill>
              <a:srgbClr val="C2C2C2"/>
            </a:solidFill>
            <a:prstDash val="solid"/>
            <a:round/>
            <a:headEnd len="sm" w="sm" type="none"/>
            <a:tailEnd len="sm" w="sm" type="none"/>
          </a:ln>
        </p:spPr>
      </p:cxnSp>
      <p:cxnSp>
        <p:nvCxnSpPr>
          <p:cNvPr id="378" name="Google Shape;378;p49"/>
          <p:cNvCxnSpPr>
            <a:stCxn id="375" idx="2"/>
            <a:endCxn id="376" idx="0"/>
          </p:cNvCxnSpPr>
          <p:nvPr/>
        </p:nvCxnSpPr>
        <p:spPr>
          <a:xfrm>
            <a:off x="7367511" y="3862993"/>
            <a:ext cx="0" cy="503400"/>
          </a:xfrm>
          <a:prstGeom prst="straightConnector1">
            <a:avLst/>
          </a:prstGeom>
          <a:noFill/>
          <a:ln cap="flat" cmpd="sng" w="28575">
            <a:solidFill>
              <a:schemeClr val="dk2"/>
            </a:solidFill>
            <a:prstDash val="solid"/>
            <a:round/>
            <a:headEnd len="med" w="med" type="none"/>
            <a:tailEnd len="med" w="med" type="triangle"/>
          </a:ln>
        </p:spPr>
      </p:cxnSp>
      <p:sp>
        <p:nvSpPr>
          <p:cNvPr id="379" name="Google Shape;379;p49"/>
          <p:cNvSpPr txBox="1"/>
          <p:nvPr/>
        </p:nvSpPr>
        <p:spPr>
          <a:xfrm>
            <a:off x="3246725" y="224450"/>
            <a:ext cx="2529300" cy="7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Times New Roman"/>
                <a:ea typeface="Times New Roman"/>
                <a:cs typeface="Times New Roman"/>
                <a:sym typeface="Times New Roman"/>
              </a:rPr>
              <a:t>Flow Chart</a:t>
            </a:r>
            <a:endParaRPr sz="2500">
              <a:solidFill>
                <a:schemeClr val="dk2"/>
              </a:solidFill>
              <a:latin typeface="Times New Roman"/>
              <a:ea typeface="Times New Roman"/>
              <a:cs typeface="Times New Roman"/>
              <a:sym typeface="Times New Roman"/>
            </a:endParaRPr>
          </a:p>
        </p:txBody>
      </p:sp>
      <p:sp>
        <p:nvSpPr>
          <p:cNvPr id="380" name="Google Shape;380;p49"/>
          <p:cNvSpPr/>
          <p:nvPr/>
        </p:nvSpPr>
        <p:spPr>
          <a:xfrm>
            <a:off x="3176575" y="1521300"/>
            <a:ext cx="2430000" cy="875400"/>
          </a:xfrm>
          <a:prstGeom prst="diamond">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rgbClr val="FFFFFF"/>
                </a:solidFill>
                <a:latin typeface="Times New Roman"/>
                <a:ea typeface="Times New Roman"/>
                <a:cs typeface="Times New Roman"/>
                <a:sym typeface="Times New Roman"/>
              </a:rPr>
              <a:t>Match the generated encodings with the database </a:t>
            </a:r>
            <a:endParaRPr>
              <a:latin typeface="Times New Roman"/>
              <a:ea typeface="Times New Roman"/>
              <a:cs typeface="Times New Roman"/>
              <a:sym typeface="Times New Roman"/>
            </a:endParaRPr>
          </a:p>
        </p:txBody>
      </p:sp>
      <p:cxnSp>
        <p:nvCxnSpPr>
          <p:cNvPr id="381" name="Google Shape;381;p49"/>
          <p:cNvCxnSpPr>
            <a:stCxn id="380" idx="2"/>
            <a:endCxn id="367" idx="0"/>
          </p:cNvCxnSpPr>
          <p:nvPr/>
        </p:nvCxnSpPr>
        <p:spPr>
          <a:xfrm>
            <a:off x="4391575" y="2396700"/>
            <a:ext cx="24600" cy="529800"/>
          </a:xfrm>
          <a:prstGeom prst="straightConnector1">
            <a:avLst/>
          </a:prstGeom>
          <a:noFill/>
          <a:ln cap="flat" cmpd="sng" w="28575">
            <a:solidFill>
              <a:schemeClr val="dk2"/>
            </a:solidFill>
            <a:prstDash val="solid"/>
            <a:round/>
            <a:headEnd len="med" w="med" type="none"/>
            <a:tailEnd len="med" w="med" type="triangle"/>
          </a:ln>
        </p:spPr>
      </p:cxnSp>
      <p:cxnSp>
        <p:nvCxnSpPr>
          <p:cNvPr id="382" name="Google Shape;382;p49"/>
          <p:cNvCxnSpPr>
            <a:stCxn id="363" idx="3"/>
            <a:endCxn id="380" idx="1"/>
          </p:cNvCxnSpPr>
          <p:nvPr/>
        </p:nvCxnSpPr>
        <p:spPr>
          <a:xfrm flipH="1" rot="10800000">
            <a:off x="2156889" y="1959091"/>
            <a:ext cx="1019700" cy="1925700"/>
          </a:xfrm>
          <a:prstGeom prst="bentConnector3">
            <a:avLst>
              <a:gd fmla="val 49999" name="adj1"/>
            </a:avLst>
          </a:prstGeom>
          <a:noFill/>
          <a:ln cap="flat" cmpd="sng" w="28575">
            <a:solidFill>
              <a:schemeClr val="dk2"/>
            </a:solidFill>
            <a:prstDash val="solid"/>
            <a:round/>
            <a:headEnd len="med" w="med" type="none"/>
            <a:tailEnd len="med" w="med" type="none"/>
          </a:ln>
        </p:spPr>
      </p:cxnSp>
      <p:cxnSp>
        <p:nvCxnSpPr>
          <p:cNvPr id="383" name="Google Shape;383;p49"/>
          <p:cNvCxnSpPr>
            <a:stCxn id="376" idx="1"/>
            <a:endCxn id="380" idx="3"/>
          </p:cNvCxnSpPr>
          <p:nvPr/>
        </p:nvCxnSpPr>
        <p:spPr>
          <a:xfrm rot="10800000">
            <a:off x="5606650" y="1958925"/>
            <a:ext cx="848100" cy="2670000"/>
          </a:xfrm>
          <a:prstGeom prst="bentConnector3">
            <a:avLst>
              <a:gd fmla="val 50004" name="adj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0"/>
          <p:cNvSpPr txBox="1"/>
          <p:nvPr/>
        </p:nvSpPr>
        <p:spPr>
          <a:xfrm>
            <a:off x="1641400" y="0"/>
            <a:ext cx="5575800" cy="57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Times"/>
                <a:ea typeface="Times"/>
                <a:cs typeface="Times"/>
                <a:sym typeface="Times"/>
              </a:rPr>
              <a:t>DATABASE</a:t>
            </a:r>
            <a:endParaRPr sz="2500">
              <a:solidFill>
                <a:schemeClr val="dk2"/>
              </a:solidFill>
              <a:latin typeface="Times"/>
              <a:ea typeface="Times"/>
              <a:cs typeface="Times"/>
              <a:sym typeface="Times"/>
            </a:endParaRPr>
          </a:p>
        </p:txBody>
      </p:sp>
      <p:pic>
        <p:nvPicPr>
          <p:cNvPr id="389" name="Google Shape;389;p50"/>
          <p:cNvPicPr preferRelativeResize="0"/>
          <p:nvPr/>
        </p:nvPicPr>
        <p:blipFill rotWithShape="1">
          <a:blip r:embed="rId3">
            <a:alphaModFix/>
          </a:blip>
          <a:srcRect b="15501" l="17238" r="12967" t="8735"/>
          <a:stretch/>
        </p:blipFill>
        <p:spPr>
          <a:xfrm>
            <a:off x="0" y="1979125"/>
            <a:ext cx="4323850" cy="3164376"/>
          </a:xfrm>
          <a:prstGeom prst="rect">
            <a:avLst/>
          </a:prstGeom>
          <a:noFill/>
          <a:ln>
            <a:noFill/>
          </a:ln>
        </p:spPr>
      </p:pic>
      <p:pic>
        <p:nvPicPr>
          <p:cNvPr id="390" name="Google Shape;390;p50"/>
          <p:cNvPicPr preferRelativeResize="0"/>
          <p:nvPr/>
        </p:nvPicPr>
        <p:blipFill rotWithShape="1">
          <a:blip r:embed="rId4">
            <a:alphaModFix/>
          </a:blip>
          <a:srcRect b="5748" l="17640" r="1883" t="8708"/>
          <a:stretch/>
        </p:blipFill>
        <p:spPr>
          <a:xfrm>
            <a:off x="4432750" y="1979125"/>
            <a:ext cx="4711248" cy="3164376"/>
          </a:xfrm>
          <a:prstGeom prst="rect">
            <a:avLst/>
          </a:prstGeom>
          <a:noFill/>
          <a:ln>
            <a:noFill/>
          </a:ln>
        </p:spPr>
      </p:pic>
      <p:sp>
        <p:nvSpPr>
          <p:cNvPr id="391" name="Google Shape;391;p50"/>
          <p:cNvSpPr txBox="1"/>
          <p:nvPr/>
        </p:nvSpPr>
        <p:spPr>
          <a:xfrm>
            <a:off x="372850" y="831275"/>
            <a:ext cx="8112900" cy="885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To update and track the students attendance details, Firebase is used.</a:t>
            </a:r>
            <a:endParaRPr>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Firebase ensures that attendance records are instantly updated and accessible. This enables seamless monitoring of students' presence, providing educators with timely and accurate information.</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1"/>
          <p:cNvSpPr txBox="1"/>
          <p:nvPr/>
        </p:nvSpPr>
        <p:spPr>
          <a:xfrm>
            <a:off x="678300" y="102175"/>
            <a:ext cx="7395300" cy="10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Times"/>
                <a:ea typeface="Times"/>
                <a:cs typeface="Times"/>
                <a:sym typeface="Times"/>
              </a:rPr>
              <a:t>DEMONSTRATION</a:t>
            </a:r>
            <a:endParaRPr sz="2500">
              <a:solidFill>
                <a:schemeClr val="dk2"/>
              </a:solidFill>
              <a:latin typeface="Times"/>
              <a:ea typeface="Times"/>
              <a:cs typeface="Times"/>
              <a:sym typeface="Times"/>
            </a:endParaRPr>
          </a:p>
          <a:p>
            <a:pPr indent="0" lvl="0" marL="0" rtl="0" algn="ctr">
              <a:spcBef>
                <a:spcPts val="0"/>
              </a:spcBef>
              <a:spcAft>
                <a:spcPts val="0"/>
              </a:spcAft>
              <a:buNone/>
            </a:pPr>
            <a:r>
              <a:rPr lang="en">
                <a:solidFill>
                  <a:schemeClr val="dk2"/>
                </a:solidFill>
                <a:latin typeface="Times"/>
                <a:ea typeface="Times"/>
                <a:cs typeface="Times"/>
                <a:sym typeface="Times"/>
              </a:rPr>
              <a:t>https://drive.google.com/file/d/1oOy3kX7uK0VO-f7OiSnPeiIjE_TrO61q/view?usp=drive_link</a:t>
            </a:r>
            <a:endParaRPr>
              <a:solidFill>
                <a:schemeClr val="dk2"/>
              </a:solidFill>
              <a:latin typeface="Times"/>
              <a:ea typeface="Times"/>
              <a:cs typeface="Times"/>
              <a:sym typeface="Times"/>
            </a:endParaRPr>
          </a:p>
        </p:txBody>
      </p:sp>
      <p:pic>
        <p:nvPicPr>
          <p:cNvPr id="397" name="Google Shape;397;p51" title="video-output-4E6685A6-3060-4CA4-8567-B40C604409E1.mov">
            <a:hlinkClick r:id="rId3"/>
          </p:cNvPr>
          <p:cNvPicPr preferRelativeResize="0"/>
          <p:nvPr/>
        </p:nvPicPr>
        <p:blipFill>
          <a:blip r:embed="rId4">
            <a:alphaModFix/>
          </a:blip>
          <a:stretch>
            <a:fillRect/>
          </a:stretch>
        </p:blipFill>
        <p:spPr>
          <a:xfrm>
            <a:off x="0" y="991525"/>
            <a:ext cx="9144001" cy="41519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2"/>
          <p:cNvSpPr txBox="1"/>
          <p:nvPr>
            <p:ph type="title"/>
          </p:nvPr>
        </p:nvSpPr>
        <p:spPr>
          <a:xfrm>
            <a:off x="2013900" y="239300"/>
            <a:ext cx="51162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Times New Roman"/>
                <a:ea typeface="Times New Roman"/>
                <a:cs typeface="Times New Roman"/>
                <a:sym typeface="Times New Roman"/>
              </a:rPr>
              <a:t>                     Result</a:t>
            </a:r>
            <a:endParaRPr sz="3000">
              <a:latin typeface="Times New Roman"/>
              <a:ea typeface="Times New Roman"/>
              <a:cs typeface="Times New Roman"/>
              <a:sym typeface="Times New Roman"/>
            </a:endParaRPr>
          </a:p>
          <a:p>
            <a:pPr indent="0" lvl="0" marL="0" rtl="0" algn="l">
              <a:spcBef>
                <a:spcPts val="0"/>
              </a:spcBef>
              <a:spcAft>
                <a:spcPts val="0"/>
              </a:spcAft>
              <a:buNone/>
            </a:pPr>
            <a:r>
              <a:rPr lang="en" sz="3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p:txBody>
      </p:sp>
      <p:pic>
        <p:nvPicPr>
          <p:cNvPr id="403" name="Google Shape;403;p52"/>
          <p:cNvPicPr preferRelativeResize="0"/>
          <p:nvPr/>
        </p:nvPicPr>
        <p:blipFill>
          <a:blip r:embed="rId3">
            <a:alphaModFix/>
          </a:blip>
          <a:stretch>
            <a:fillRect/>
          </a:stretch>
        </p:blipFill>
        <p:spPr>
          <a:xfrm>
            <a:off x="4979475" y="962425"/>
            <a:ext cx="3594200" cy="2442700"/>
          </a:xfrm>
          <a:prstGeom prst="rect">
            <a:avLst/>
          </a:prstGeom>
          <a:noFill/>
          <a:ln>
            <a:noFill/>
          </a:ln>
        </p:spPr>
      </p:pic>
      <p:sp>
        <p:nvSpPr>
          <p:cNvPr id="404" name="Google Shape;404;p52"/>
          <p:cNvSpPr txBox="1"/>
          <p:nvPr/>
        </p:nvSpPr>
        <p:spPr>
          <a:xfrm>
            <a:off x="577925" y="637275"/>
            <a:ext cx="3887700" cy="30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Times"/>
                <a:ea typeface="Times"/>
                <a:cs typeface="Times"/>
                <a:sym typeface="Times"/>
              </a:rPr>
              <a:t>The above solution has been implemented to build a software that works on both live and recorded videos. When the software is running, a user may intervene at any time to tag a detected face in a frame. A feature vector of the tagged face is then computed and saved in the trained image folder for different variations in pose, illumination ,distances etc. The training data default location is within the Trained Faces folder of the application path. It has a single XML file that contains tags for the name of the person and a file name for the training image. However, due to the lack of standard benchmark videos, it is unpractical to compare detection accuracy with prior arts.</a:t>
            </a:r>
            <a:endParaRPr>
              <a:solidFill>
                <a:schemeClr val="dk2"/>
              </a:solidFill>
              <a:latin typeface="Times"/>
              <a:ea typeface="Times"/>
              <a:cs typeface="Times"/>
              <a:sym typeface="Time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nvSpPr>
        <p:spPr>
          <a:xfrm>
            <a:off x="463725" y="1245000"/>
            <a:ext cx="3442800" cy="3369900"/>
          </a:xfrm>
          <a:prstGeom prst="rect">
            <a:avLst/>
          </a:prstGeom>
          <a:noFill/>
          <a:ln>
            <a:noFill/>
          </a:ln>
        </p:spPr>
        <p:txBody>
          <a:bodyPr anchorCtr="0" anchor="t" bIns="91425" lIns="91425" spcFirstLastPara="1" rIns="91425" wrap="square" tIns="91425">
            <a:noAutofit/>
          </a:bodyPr>
          <a:lstStyle/>
          <a:p>
            <a:pPr indent="-317500" lvl="0" marL="457200" rtl="0" algn="l">
              <a:lnSpc>
                <a:spcPct val="72363"/>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Introduction</a:t>
            </a:r>
            <a:endParaRPr>
              <a:solidFill>
                <a:schemeClr val="dk1"/>
              </a:solidFill>
              <a:latin typeface="Times New Roman"/>
              <a:ea typeface="Times New Roman"/>
              <a:cs typeface="Times New Roman"/>
              <a:sym typeface="Times New Roman"/>
            </a:endParaRPr>
          </a:p>
          <a:p>
            <a:pPr indent="0" lvl="0" marL="457200" rtl="0" algn="l">
              <a:lnSpc>
                <a:spcPct val="72363"/>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72363"/>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What is Multi-face Tracking?</a:t>
            </a:r>
            <a:endParaRPr>
              <a:solidFill>
                <a:schemeClr val="dk1"/>
              </a:solidFill>
              <a:latin typeface="Times New Roman"/>
              <a:ea typeface="Times New Roman"/>
              <a:cs typeface="Times New Roman"/>
              <a:sym typeface="Times New Roman"/>
            </a:endParaRPr>
          </a:p>
          <a:p>
            <a:pPr indent="0" lvl="0" marL="457200" rtl="0" algn="l">
              <a:lnSpc>
                <a:spcPct val="72363"/>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72363"/>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Why Multi-face Tracking?</a:t>
            </a:r>
            <a:endParaRPr>
              <a:solidFill>
                <a:schemeClr val="dk1"/>
              </a:solidFill>
              <a:latin typeface="Times New Roman"/>
              <a:ea typeface="Times New Roman"/>
              <a:cs typeface="Times New Roman"/>
              <a:sym typeface="Times New Roman"/>
            </a:endParaRPr>
          </a:p>
          <a:p>
            <a:pPr indent="0" lvl="0" marL="457200" rtl="0" algn="l">
              <a:lnSpc>
                <a:spcPct val="72363"/>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72363"/>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Problem Statement</a:t>
            </a:r>
            <a:endParaRPr>
              <a:solidFill>
                <a:schemeClr val="dk1"/>
              </a:solidFill>
              <a:latin typeface="Times New Roman"/>
              <a:ea typeface="Times New Roman"/>
              <a:cs typeface="Times New Roman"/>
              <a:sym typeface="Times New Roman"/>
            </a:endParaRPr>
          </a:p>
          <a:p>
            <a:pPr indent="0" lvl="0" marL="457200" rtl="0" algn="l">
              <a:lnSpc>
                <a:spcPct val="72363"/>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72363"/>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Literature Survey</a:t>
            </a:r>
            <a:endParaRPr>
              <a:solidFill>
                <a:schemeClr val="dk1"/>
              </a:solidFill>
              <a:latin typeface="Times New Roman"/>
              <a:ea typeface="Times New Roman"/>
              <a:cs typeface="Times New Roman"/>
              <a:sym typeface="Times New Roman"/>
            </a:endParaRPr>
          </a:p>
          <a:p>
            <a:pPr indent="0" lvl="0" marL="457200" rtl="0" algn="l">
              <a:lnSpc>
                <a:spcPct val="72363"/>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72363"/>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Step-by-Step Analysis</a:t>
            </a:r>
            <a:endParaRPr>
              <a:solidFill>
                <a:schemeClr val="dk1"/>
              </a:solidFill>
              <a:latin typeface="Times New Roman"/>
              <a:ea typeface="Times New Roman"/>
              <a:cs typeface="Times New Roman"/>
              <a:sym typeface="Times New Roman"/>
            </a:endParaRPr>
          </a:p>
          <a:p>
            <a:pPr indent="0" lvl="0" marL="457200" rtl="0" algn="l">
              <a:lnSpc>
                <a:spcPct val="72363"/>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72363"/>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Multiple Face Tracking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6" name="Google Shape;246;p35"/>
          <p:cNvSpPr txBox="1"/>
          <p:nvPr/>
        </p:nvSpPr>
        <p:spPr>
          <a:xfrm>
            <a:off x="2975850" y="129350"/>
            <a:ext cx="3192300" cy="5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dk1"/>
                </a:solidFill>
                <a:latin typeface="Times New Roman"/>
                <a:ea typeface="Times New Roman"/>
                <a:cs typeface="Times New Roman"/>
                <a:sym typeface="Times New Roman"/>
              </a:rPr>
              <a:t>Broad Outline</a:t>
            </a:r>
            <a:endParaRPr b="1" sz="3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000">
              <a:latin typeface="Times"/>
              <a:ea typeface="Times"/>
              <a:cs typeface="Times"/>
              <a:sym typeface="Times"/>
            </a:endParaRPr>
          </a:p>
        </p:txBody>
      </p:sp>
      <p:sp>
        <p:nvSpPr>
          <p:cNvPr id="247" name="Google Shape;247;p35"/>
          <p:cNvSpPr txBox="1"/>
          <p:nvPr/>
        </p:nvSpPr>
        <p:spPr>
          <a:xfrm>
            <a:off x="5333800" y="1057750"/>
            <a:ext cx="3442800" cy="3369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Overview of System</a:t>
            </a:r>
            <a:endParaRPr>
              <a:solidFill>
                <a:schemeClr val="dk1"/>
              </a:solidFill>
              <a:latin typeface="Times New Roman"/>
              <a:ea typeface="Times New Roman"/>
              <a:cs typeface="Times New Roman"/>
              <a:sym typeface="Times New Roman"/>
            </a:endParaRPr>
          </a:p>
          <a:p>
            <a:pPr indent="0" lvl="0" marL="914400" rtl="0" algn="l">
              <a:lnSpc>
                <a:spcPct val="10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
                <a:solidFill>
                  <a:schemeClr val="dk2"/>
                </a:solidFill>
                <a:latin typeface="Times New Roman"/>
                <a:ea typeface="Times New Roman"/>
                <a:cs typeface="Times New Roman"/>
                <a:sym typeface="Times New Roman"/>
              </a:rPr>
              <a:t>Flow Chart </a:t>
            </a:r>
            <a:endParaRPr>
              <a:solidFill>
                <a:schemeClr val="dk1"/>
              </a:solidFill>
              <a:latin typeface="Times New Roman"/>
              <a:ea typeface="Times New Roman"/>
              <a:cs typeface="Times New Roman"/>
              <a:sym typeface="Times New Roman"/>
            </a:endParaRPr>
          </a:p>
          <a:p>
            <a:pPr indent="0" lvl="0" marL="914400" rtl="0" algn="l">
              <a:lnSpc>
                <a:spcPct val="10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2"/>
              </a:buClr>
              <a:buSzPts val="1400"/>
              <a:buFont typeface="Times New Roman"/>
              <a:buChar char="●"/>
            </a:pPr>
            <a:r>
              <a:rPr lang="en">
                <a:solidFill>
                  <a:schemeClr val="dk1"/>
                </a:solidFill>
                <a:latin typeface="Times New Roman"/>
                <a:ea typeface="Times New Roman"/>
                <a:cs typeface="Times New Roman"/>
                <a:sym typeface="Times New Roman"/>
              </a:rPr>
              <a:t>Database</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Demonstration</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Result</a:t>
            </a:r>
            <a:endParaRPr>
              <a:solidFill>
                <a:schemeClr val="dk1"/>
              </a:solidFill>
              <a:latin typeface="Times New Roman"/>
              <a:ea typeface="Times New Roman"/>
              <a:cs typeface="Times New Roman"/>
              <a:sym typeface="Times New Roman"/>
            </a:endParaRPr>
          </a:p>
          <a:p>
            <a:pPr indent="0" lvl="0" marL="914400" rtl="0" algn="l">
              <a:lnSpc>
                <a:spcPct val="10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Conclusion</a:t>
            </a:r>
            <a:endParaRPr>
              <a:solidFill>
                <a:schemeClr val="dk1"/>
              </a:solidFill>
              <a:latin typeface="Times New Roman"/>
              <a:ea typeface="Times New Roman"/>
              <a:cs typeface="Times New Roman"/>
              <a:sym typeface="Times New Roman"/>
            </a:endParaRPr>
          </a:p>
          <a:p>
            <a:pPr indent="0" lvl="0" marL="914400" rtl="0" algn="l">
              <a:lnSpc>
                <a:spcPct val="10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Future Scope</a:t>
            </a:r>
            <a:endParaRPr>
              <a:solidFill>
                <a:schemeClr val="dk1"/>
              </a:solidFill>
              <a:latin typeface="Times New Roman"/>
              <a:ea typeface="Times New Roman"/>
              <a:cs typeface="Times New Roman"/>
              <a:sym typeface="Times New Roman"/>
            </a:endParaRPr>
          </a:p>
          <a:p>
            <a:pPr indent="0" lvl="0" marL="914400" rtl="0" algn="l">
              <a:lnSpc>
                <a:spcPct val="10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References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3"/>
          <p:cNvSpPr txBox="1"/>
          <p:nvPr>
            <p:ph type="title"/>
          </p:nvPr>
        </p:nvSpPr>
        <p:spPr>
          <a:xfrm>
            <a:off x="3600000" y="63775"/>
            <a:ext cx="1944000" cy="53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Times New Roman"/>
                <a:ea typeface="Times New Roman"/>
                <a:cs typeface="Times New Roman"/>
                <a:sym typeface="Times New Roman"/>
              </a:rPr>
              <a:t>Conclusion</a:t>
            </a:r>
            <a:endParaRPr sz="3000">
              <a:latin typeface="Times New Roman"/>
              <a:ea typeface="Times New Roman"/>
              <a:cs typeface="Times New Roman"/>
              <a:sym typeface="Times New Roman"/>
            </a:endParaRPr>
          </a:p>
        </p:txBody>
      </p:sp>
      <p:sp>
        <p:nvSpPr>
          <p:cNvPr id="410" name="Google Shape;410;p53"/>
          <p:cNvSpPr txBox="1"/>
          <p:nvPr/>
        </p:nvSpPr>
        <p:spPr>
          <a:xfrm>
            <a:off x="705250" y="1179900"/>
            <a:ext cx="8060100" cy="369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2"/>
                </a:solidFill>
                <a:latin typeface="Times New Roman"/>
                <a:ea typeface="Times New Roman"/>
                <a:cs typeface="Times New Roman"/>
                <a:sym typeface="Times New Roman"/>
              </a:rPr>
              <a:t>In this paper, a human detection and recognition system for real time use cases was presented. </a:t>
            </a:r>
            <a:endParaRPr>
              <a:solidFill>
                <a:schemeClr val="dk2"/>
              </a:solidFill>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First, the faces are detected in the video frames by using HOG algorithm. </a:t>
            </a:r>
            <a:endParaRPr>
              <a:solidFill>
                <a:schemeClr val="dk2"/>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To remove the outliers from the detected face region, we design a face landmark estimation technique to get feature points detection and extraction. </a:t>
            </a:r>
            <a:endParaRPr>
              <a:solidFill>
                <a:schemeClr val="dk2"/>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As the face tracking is going on, faces are simultaneously recognized by the trained classifier (support vector machine).</a:t>
            </a:r>
            <a:endParaRPr>
              <a:solidFill>
                <a:schemeClr val="dk2"/>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All this process is carried out through a python script.</a:t>
            </a:r>
            <a:endParaRPr>
              <a:solidFill>
                <a:schemeClr val="dk2"/>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The script integrates face recognition algorithms, to create a system for tracking attendance and displaying student information in real-time. The logic is quite complex, and specific for the students enrolled.</a:t>
            </a:r>
            <a:endParaRPr>
              <a:solidFill>
                <a:schemeClr val="dk2"/>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a:solidFill>
                  <a:schemeClr val="dk2"/>
                </a:solidFill>
                <a:latin typeface="Times New Roman"/>
                <a:ea typeface="Times New Roman"/>
                <a:cs typeface="Times New Roman"/>
                <a:sym typeface="Times New Roman"/>
              </a:rPr>
              <a:t> </a:t>
            </a:r>
            <a:endParaRPr>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4"/>
          <p:cNvSpPr txBox="1"/>
          <p:nvPr>
            <p:ph type="title"/>
          </p:nvPr>
        </p:nvSpPr>
        <p:spPr>
          <a:xfrm>
            <a:off x="3303450" y="108925"/>
            <a:ext cx="25371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Times New Roman"/>
                <a:ea typeface="Times New Roman"/>
                <a:cs typeface="Times New Roman"/>
                <a:sym typeface="Times New Roman"/>
              </a:rPr>
              <a:t>Future Scope</a:t>
            </a:r>
            <a:endParaRPr sz="3000">
              <a:latin typeface="Times New Roman"/>
              <a:ea typeface="Times New Roman"/>
              <a:cs typeface="Times New Roman"/>
              <a:sym typeface="Times New Roman"/>
            </a:endParaRPr>
          </a:p>
        </p:txBody>
      </p:sp>
      <p:sp>
        <p:nvSpPr>
          <p:cNvPr id="416" name="Google Shape;416;p54"/>
          <p:cNvSpPr txBox="1"/>
          <p:nvPr>
            <p:ph idx="1" type="subTitle"/>
          </p:nvPr>
        </p:nvSpPr>
        <p:spPr>
          <a:xfrm>
            <a:off x="1432800" y="1327625"/>
            <a:ext cx="6278400" cy="2778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latin typeface="Times New Roman"/>
                <a:ea typeface="Times New Roman"/>
                <a:cs typeface="Times New Roman"/>
                <a:sym typeface="Times New Roman"/>
              </a:rPr>
              <a:t>Further research will be required in a number of aspects to improve this work. </a:t>
            </a:r>
            <a:endParaRPr>
              <a:latin typeface="Times New Roman"/>
              <a:ea typeface="Times New Roman"/>
              <a:cs typeface="Times New Roman"/>
              <a:sym typeface="Times New Roman"/>
            </a:endParaRPr>
          </a:p>
          <a:p>
            <a:pPr indent="-317500" lvl="0" marL="457200" rtl="0" algn="l">
              <a:spcBef>
                <a:spcPts val="1200"/>
              </a:spcBef>
              <a:spcAft>
                <a:spcPts val="0"/>
              </a:spcAft>
              <a:buSzPts val="1400"/>
              <a:buFont typeface="Times New Roman"/>
              <a:buChar char="●"/>
            </a:pPr>
            <a:r>
              <a:rPr lang="en">
                <a:latin typeface="Times New Roman"/>
                <a:ea typeface="Times New Roman"/>
                <a:cs typeface="Times New Roman"/>
                <a:sym typeface="Times New Roman"/>
              </a:rPr>
              <a:t>First, video processing pipeline can be used that integrates the image processing modules.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Second, a solution will be required for dealing with large number of images in trained folder.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Third, human body detection and tracking will be integrated into the system so that face and body information can be used together.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Fourth, improved multi face tracking system needed to be implemented for detecting large no. of faces simultaneously with effective hardware needs.</a:t>
            </a:r>
            <a:endParaRPr>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5"/>
          <p:cNvSpPr txBox="1"/>
          <p:nvPr>
            <p:ph type="title"/>
          </p:nvPr>
        </p:nvSpPr>
        <p:spPr>
          <a:xfrm>
            <a:off x="2900100" y="1449388"/>
            <a:ext cx="3343800" cy="102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Thank You</a:t>
            </a:r>
            <a:endParaRPr>
              <a:latin typeface="Times New Roman"/>
              <a:ea typeface="Times New Roman"/>
              <a:cs typeface="Times New Roman"/>
              <a:sym typeface="Times New Roman"/>
            </a:endParaRPr>
          </a:p>
        </p:txBody>
      </p:sp>
      <p:sp>
        <p:nvSpPr>
          <p:cNvPr id="422" name="Google Shape;422;p55"/>
          <p:cNvSpPr txBox="1"/>
          <p:nvPr/>
        </p:nvSpPr>
        <p:spPr>
          <a:xfrm>
            <a:off x="988200" y="2989650"/>
            <a:ext cx="7167600" cy="18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[1] </a:t>
            </a:r>
            <a:r>
              <a:rPr lang="en" u="sng">
                <a:solidFill>
                  <a:schemeClr val="hlink"/>
                </a:solidFill>
                <a:latin typeface="Times New Roman"/>
                <a:ea typeface="Times New Roman"/>
                <a:cs typeface="Times New Roman"/>
                <a:sym typeface="Times New Roman"/>
                <a:hlinkClick r:id="rId3"/>
              </a:rPr>
              <a:t>https://ieeexplore.ieee.org/stamp/stamp.jsp?tp=&amp;arnumber=9523885</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457200" lvl="0" marL="0" rtl="0" algn="l">
              <a:spcBef>
                <a:spcPts val="0"/>
              </a:spcBef>
              <a:spcAft>
                <a:spcPts val="0"/>
              </a:spcAft>
              <a:buNone/>
            </a:pPr>
            <a:r>
              <a:rPr lang="en">
                <a:latin typeface="Times New Roman"/>
                <a:ea typeface="Times New Roman"/>
                <a:cs typeface="Times New Roman"/>
                <a:sym typeface="Times New Roman"/>
              </a:rPr>
              <a:t>[2] </a:t>
            </a:r>
            <a:r>
              <a:rPr lang="en" u="sng">
                <a:solidFill>
                  <a:schemeClr val="hlink"/>
                </a:solidFill>
                <a:latin typeface="Times New Roman"/>
                <a:ea typeface="Times New Roman"/>
                <a:cs typeface="Times New Roman"/>
                <a:sym typeface="Times New Roman"/>
                <a:hlinkClick r:id="rId4"/>
              </a:rPr>
              <a:t>https://ieeexplore.ieee.org/stamp/stamp.jsp?tp=&amp;arnumber=7831628</a:t>
            </a:r>
            <a:br>
              <a:rPr lang="en">
                <a:latin typeface="Times New Roman"/>
                <a:ea typeface="Times New Roman"/>
                <a:cs typeface="Times New Roman"/>
                <a:sym typeface="Times New Roman"/>
              </a:rPr>
            </a:br>
            <a:br>
              <a:rPr lang="en">
                <a:latin typeface="Times New Roman"/>
                <a:ea typeface="Times New Roman"/>
                <a:cs typeface="Times New Roman"/>
                <a:sym typeface="Times New Roman"/>
              </a:rPr>
            </a:br>
            <a:r>
              <a:rPr lang="en">
                <a:latin typeface="Times New Roman"/>
                <a:ea typeface="Times New Roman"/>
                <a:cs typeface="Times New Roman"/>
                <a:sym typeface="Times New Roman"/>
              </a:rPr>
              <a:t>	[3] </a:t>
            </a:r>
            <a:r>
              <a:rPr lang="en" u="sng">
                <a:solidFill>
                  <a:schemeClr val="hlink"/>
                </a:solidFill>
                <a:latin typeface="Times New Roman"/>
                <a:ea typeface="Times New Roman"/>
                <a:cs typeface="Times New Roman"/>
                <a:sym typeface="Times New Roman"/>
                <a:hlinkClick r:id="rId5"/>
              </a:rPr>
              <a:t>https://ieeexplore.ieee.org/stamp/stamp.jsp?tp=&amp;arnumber=9523885&amp;tag=1</a:t>
            </a:r>
            <a:endParaRPr>
              <a:latin typeface="Times New Roman"/>
              <a:ea typeface="Times New Roman"/>
              <a:cs typeface="Times New Roman"/>
              <a:sym typeface="Times New Roman"/>
            </a:endParaRPr>
          </a:p>
          <a:p>
            <a:pPr indent="457200" lvl="0" marL="0" rtl="0" algn="l">
              <a:spcBef>
                <a:spcPts val="0"/>
              </a:spcBef>
              <a:spcAft>
                <a:spcPts val="0"/>
              </a:spcAft>
              <a:buNone/>
            </a:pPr>
            <a:r>
              <a:t/>
            </a:r>
            <a:endParaRPr>
              <a:latin typeface="Times New Roman"/>
              <a:ea typeface="Times New Roman"/>
              <a:cs typeface="Times New Roman"/>
              <a:sym typeface="Times New Roman"/>
            </a:endParaRPr>
          </a:p>
          <a:p>
            <a:pPr indent="457200" lvl="0" marL="0" rtl="0" algn="l">
              <a:spcBef>
                <a:spcPts val="0"/>
              </a:spcBef>
              <a:spcAft>
                <a:spcPts val="0"/>
              </a:spcAft>
              <a:buNone/>
            </a:pPr>
            <a:r>
              <a:rPr lang="en">
                <a:latin typeface="Times New Roman"/>
                <a:ea typeface="Times New Roman"/>
                <a:cs typeface="Times New Roman"/>
                <a:sym typeface="Times New Roman"/>
              </a:rPr>
              <a:t>[4] </a:t>
            </a:r>
            <a:r>
              <a:rPr lang="en" u="sng">
                <a:solidFill>
                  <a:schemeClr val="hlink"/>
                </a:solidFill>
                <a:latin typeface="Times New Roman"/>
                <a:ea typeface="Times New Roman"/>
                <a:cs typeface="Times New Roman"/>
                <a:sym typeface="Times New Roman"/>
                <a:hlinkClick r:id="rId6"/>
              </a:rPr>
              <a:t>https://ieeexplore.ieee.org/stamp/stamp.jsp?tp=&amp;arnumber=9145558</a:t>
            </a:r>
            <a:endParaRPr>
              <a:latin typeface="Times New Roman"/>
              <a:ea typeface="Times New Roman"/>
              <a:cs typeface="Times New Roman"/>
              <a:sym typeface="Times New Roman"/>
            </a:endParaRPr>
          </a:p>
          <a:p>
            <a:pPr indent="457200" lvl="0" marL="0" rtl="0" algn="l">
              <a:spcBef>
                <a:spcPts val="0"/>
              </a:spcBef>
              <a:spcAft>
                <a:spcPts val="0"/>
              </a:spcAft>
              <a:buNone/>
            </a:pPr>
            <a:r>
              <a:t/>
            </a:r>
            <a:endParaRPr>
              <a:latin typeface="Times New Roman"/>
              <a:ea typeface="Times New Roman"/>
              <a:cs typeface="Times New Roman"/>
              <a:sym typeface="Times New Roman"/>
            </a:endParaRPr>
          </a:p>
          <a:p>
            <a:pPr indent="45720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423" name="Google Shape;423;p55"/>
          <p:cNvSpPr txBox="1"/>
          <p:nvPr/>
        </p:nvSpPr>
        <p:spPr>
          <a:xfrm>
            <a:off x="291900" y="2622475"/>
            <a:ext cx="2608200" cy="6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500">
                <a:solidFill>
                  <a:schemeClr val="dk1"/>
                </a:solidFill>
                <a:latin typeface="Times New Roman"/>
                <a:ea typeface="Times New Roman"/>
                <a:cs typeface="Times New Roman"/>
                <a:sym typeface="Times New Roman"/>
              </a:rPr>
              <a:t>References</a:t>
            </a:r>
            <a:endParaRPr sz="25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txBox="1"/>
          <p:nvPr/>
        </p:nvSpPr>
        <p:spPr>
          <a:xfrm>
            <a:off x="2928900" y="150175"/>
            <a:ext cx="3286200" cy="726600"/>
          </a:xfrm>
          <a:prstGeom prst="rect">
            <a:avLst/>
          </a:prstGeom>
          <a:noFill/>
          <a:ln>
            <a:noFill/>
          </a:ln>
        </p:spPr>
        <p:txBody>
          <a:bodyPr anchorCtr="0" anchor="t" bIns="91425" lIns="91425" spcFirstLastPara="1" rIns="91425" wrap="square" tIns="91425">
            <a:noAutofit/>
          </a:bodyPr>
          <a:lstStyle/>
          <a:p>
            <a:pPr indent="0" lvl="0" marL="0" rtl="0" algn="ctr">
              <a:lnSpc>
                <a:spcPct val="72363"/>
              </a:lnSpc>
              <a:spcBef>
                <a:spcPts val="0"/>
              </a:spcBef>
              <a:spcAft>
                <a:spcPts val="0"/>
              </a:spcAft>
              <a:buNone/>
            </a:pPr>
            <a:r>
              <a:rPr lang="en" sz="3000">
                <a:solidFill>
                  <a:schemeClr val="dk1"/>
                </a:solidFill>
                <a:latin typeface="Times New Roman"/>
                <a:ea typeface="Times New Roman"/>
                <a:cs typeface="Times New Roman"/>
                <a:sym typeface="Times New Roman"/>
              </a:rPr>
              <a:t>Introduction</a:t>
            </a:r>
            <a:endParaRPr sz="3000">
              <a:latin typeface="Times"/>
              <a:ea typeface="Times"/>
              <a:cs typeface="Times"/>
              <a:sym typeface="Times"/>
            </a:endParaRPr>
          </a:p>
        </p:txBody>
      </p:sp>
      <p:sp>
        <p:nvSpPr>
          <p:cNvPr id="253" name="Google Shape;253;p36"/>
          <p:cNvSpPr txBox="1"/>
          <p:nvPr/>
        </p:nvSpPr>
        <p:spPr>
          <a:xfrm>
            <a:off x="831750" y="1308300"/>
            <a:ext cx="7480500" cy="32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 this presentation, we will explore how to design and implement a cutting-edge system that leverages different technologies and  tools to continuously track and monitor multiple faces.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We will discuss the importance of this system in various applications and industries.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We will delve into the objectives, components, technical challenges, and implementation of this system, highlighting its importance and potential impact on various industries.</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The objectives of the system:</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Locate multiple faces in real-time.</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Identify the faces with the database.</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Ensure robustness and accuracy.</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Implement a user-friendly interface.</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7"/>
          <p:cNvSpPr txBox="1"/>
          <p:nvPr/>
        </p:nvSpPr>
        <p:spPr>
          <a:xfrm>
            <a:off x="1854150" y="202450"/>
            <a:ext cx="5435700" cy="688500"/>
          </a:xfrm>
          <a:prstGeom prst="rect">
            <a:avLst/>
          </a:prstGeom>
          <a:noFill/>
          <a:ln>
            <a:noFill/>
          </a:ln>
        </p:spPr>
        <p:txBody>
          <a:bodyPr anchorCtr="0" anchor="t" bIns="91425" lIns="91425" spcFirstLastPara="1" rIns="91425" wrap="square" tIns="91425">
            <a:noAutofit/>
          </a:bodyPr>
          <a:lstStyle/>
          <a:p>
            <a:pPr indent="0" lvl="0" marL="457200" rtl="0" algn="ctr">
              <a:lnSpc>
                <a:spcPct val="72363"/>
              </a:lnSpc>
              <a:spcBef>
                <a:spcPts val="0"/>
              </a:spcBef>
              <a:spcAft>
                <a:spcPts val="0"/>
              </a:spcAft>
              <a:buNone/>
            </a:pPr>
            <a:r>
              <a:rPr lang="en" sz="2500">
                <a:solidFill>
                  <a:schemeClr val="dk1"/>
                </a:solidFill>
                <a:latin typeface="Times New Roman"/>
                <a:ea typeface="Times New Roman"/>
                <a:cs typeface="Times New Roman"/>
                <a:sym typeface="Times New Roman"/>
              </a:rPr>
              <a:t>What is Multi-Face Tracking?</a:t>
            </a:r>
            <a:endParaRPr sz="2500">
              <a:latin typeface="Times"/>
              <a:ea typeface="Times"/>
              <a:cs typeface="Times"/>
              <a:sym typeface="Times"/>
            </a:endParaRPr>
          </a:p>
        </p:txBody>
      </p:sp>
      <p:sp>
        <p:nvSpPr>
          <p:cNvPr id="259" name="Google Shape;259;p37"/>
          <p:cNvSpPr txBox="1"/>
          <p:nvPr/>
        </p:nvSpPr>
        <p:spPr>
          <a:xfrm>
            <a:off x="290425" y="1280050"/>
            <a:ext cx="4156200" cy="29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It is a computer vision and machine learning technique that involves the real-time tracking and monitoring of multiple human faces within a video stream or series of images.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Some key aspects of multi-face tracking:</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Face Detection</a:t>
            </a:r>
            <a:endParaRPr sz="1200">
              <a:solidFill>
                <a:schemeClr val="dk1"/>
              </a:solidFill>
              <a:latin typeface="Roboto"/>
              <a:ea typeface="Roboto"/>
              <a:cs typeface="Roboto"/>
              <a:sym typeface="Roboto"/>
            </a:endParaRPr>
          </a:p>
          <a:p>
            <a:pPr indent="0" lvl="0" marL="457200" rtl="0" algn="l">
              <a:spcBef>
                <a:spcPts val="0"/>
              </a:spcBef>
              <a:spcAft>
                <a:spcPts val="0"/>
              </a:spcAft>
              <a:buNone/>
            </a:pPr>
            <a:r>
              <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Face Tracking</a:t>
            </a:r>
            <a:endParaRPr sz="1200">
              <a:solidFill>
                <a:schemeClr val="dk1"/>
              </a:solidFill>
              <a:latin typeface="Roboto"/>
              <a:ea typeface="Roboto"/>
              <a:cs typeface="Roboto"/>
              <a:sym typeface="Roboto"/>
            </a:endParaRPr>
          </a:p>
          <a:p>
            <a:pPr indent="0" lvl="0" marL="457200" rtl="0" algn="l">
              <a:spcBef>
                <a:spcPts val="0"/>
              </a:spcBef>
              <a:spcAft>
                <a:spcPts val="0"/>
              </a:spcAft>
              <a:buNone/>
            </a:pPr>
            <a:r>
              <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Real-Time Processing</a:t>
            </a:r>
            <a:endParaRPr sz="1200">
              <a:solidFill>
                <a:schemeClr val="dk1"/>
              </a:solidFill>
              <a:latin typeface="Roboto"/>
              <a:ea typeface="Roboto"/>
              <a:cs typeface="Roboto"/>
              <a:sym typeface="Roboto"/>
            </a:endParaRPr>
          </a:p>
          <a:p>
            <a:pPr indent="0" lvl="0" marL="457200" rtl="0" algn="l">
              <a:spcBef>
                <a:spcPts val="0"/>
              </a:spcBef>
              <a:spcAft>
                <a:spcPts val="0"/>
              </a:spcAft>
              <a:buNone/>
            </a:pPr>
            <a:r>
              <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Handling data</a:t>
            </a:r>
            <a:endParaRPr sz="1200">
              <a:solidFill>
                <a:schemeClr val="dk1"/>
              </a:solidFill>
              <a:latin typeface="Roboto"/>
              <a:ea typeface="Roboto"/>
              <a:cs typeface="Roboto"/>
              <a:sym typeface="Roboto"/>
            </a:endParaRPr>
          </a:p>
        </p:txBody>
      </p:sp>
      <p:pic>
        <p:nvPicPr>
          <p:cNvPr id="260" name="Google Shape;260;p37"/>
          <p:cNvPicPr preferRelativeResize="0"/>
          <p:nvPr/>
        </p:nvPicPr>
        <p:blipFill rotWithShape="1">
          <a:blip r:embed="rId3">
            <a:alphaModFix/>
          </a:blip>
          <a:srcRect b="9022" l="0" r="0" t="2692"/>
          <a:stretch/>
        </p:blipFill>
        <p:spPr>
          <a:xfrm>
            <a:off x="4599025" y="1132125"/>
            <a:ext cx="4392575" cy="2910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8"/>
          <p:cNvSpPr txBox="1"/>
          <p:nvPr/>
        </p:nvSpPr>
        <p:spPr>
          <a:xfrm>
            <a:off x="199625" y="928925"/>
            <a:ext cx="3841500" cy="403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latin typeface="Times New Roman"/>
                <a:ea typeface="Times New Roman"/>
                <a:cs typeface="Times New Roman"/>
                <a:sym typeface="Times New Roman"/>
              </a:rPr>
              <a:t>Multi-face tracking has a wide range of applications, including:</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Surveillance and Security</a:t>
            </a:r>
            <a:endParaRPr>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120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Locating Individual</a:t>
            </a:r>
            <a:endParaRPr>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120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Social Media and Photo Tagging</a:t>
            </a:r>
            <a:endParaRPr>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120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Access Control</a:t>
            </a:r>
            <a:endParaRPr>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266" name="Google Shape;266;p38"/>
          <p:cNvSpPr txBox="1"/>
          <p:nvPr/>
        </p:nvSpPr>
        <p:spPr>
          <a:xfrm>
            <a:off x="2381250" y="148075"/>
            <a:ext cx="4381500" cy="64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Times New Roman"/>
                <a:ea typeface="Times New Roman"/>
                <a:cs typeface="Times New Roman"/>
                <a:sym typeface="Times New Roman"/>
              </a:rPr>
              <a:t>Why </a:t>
            </a:r>
            <a:r>
              <a:rPr lang="en" sz="2500">
                <a:solidFill>
                  <a:schemeClr val="dk1"/>
                </a:solidFill>
                <a:latin typeface="Times New Roman"/>
                <a:ea typeface="Times New Roman"/>
                <a:cs typeface="Times New Roman"/>
                <a:sym typeface="Times New Roman"/>
              </a:rPr>
              <a:t>Multi-Face tracking</a:t>
            </a:r>
            <a:endParaRPr sz="2500">
              <a:latin typeface="Times New Roman"/>
              <a:ea typeface="Times New Roman"/>
              <a:cs typeface="Times New Roman"/>
              <a:sym typeface="Times New Roman"/>
            </a:endParaRPr>
          </a:p>
        </p:txBody>
      </p:sp>
      <p:pic>
        <p:nvPicPr>
          <p:cNvPr id="267" name="Google Shape;267;p38"/>
          <p:cNvPicPr preferRelativeResize="0"/>
          <p:nvPr/>
        </p:nvPicPr>
        <p:blipFill>
          <a:blip r:embed="rId3">
            <a:alphaModFix/>
          </a:blip>
          <a:stretch>
            <a:fillRect/>
          </a:stretch>
        </p:blipFill>
        <p:spPr>
          <a:xfrm>
            <a:off x="4041125" y="1467675"/>
            <a:ext cx="4798074" cy="269891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9"/>
          <p:cNvSpPr txBox="1"/>
          <p:nvPr>
            <p:ph type="title"/>
          </p:nvPr>
        </p:nvSpPr>
        <p:spPr>
          <a:xfrm>
            <a:off x="2679450" y="125350"/>
            <a:ext cx="3785100" cy="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Problem Statement</a:t>
            </a:r>
            <a:endParaRPr sz="2500"/>
          </a:p>
        </p:txBody>
      </p:sp>
      <p:sp>
        <p:nvSpPr>
          <p:cNvPr id="273" name="Google Shape;273;p39"/>
          <p:cNvSpPr txBox="1"/>
          <p:nvPr>
            <p:ph idx="1" type="subTitle"/>
          </p:nvPr>
        </p:nvSpPr>
        <p:spPr>
          <a:xfrm>
            <a:off x="433675" y="1120525"/>
            <a:ext cx="3929400" cy="3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Advance Attendance System:</a:t>
            </a:r>
            <a:endParaRPr b="1">
              <a:solidFill>
                <a:schemeClr val="dk1"/>
              </a:solidFill>
              <a:latin typeface="Roboto"/>
              <a:ea typeface="Roboto"/>
              <a:cs typeface="Roboto"/>
              <a:sym typeface="Roboto"/>
            </a:endParaRPr>
          </a:p>
          <a:p>
            <a:pPr indent="0" lvl="0" marL="0" rtl="0" algn="l">
              <a:spcBef>
                <a:spcPts val="1600"/>
              </a:spcBef>
              <a:spcAft>
                <a:spcPts val="0"/>
              </a:spcAft>
              <a:buNone/>
            </a:pPr>
            <a:r>
              <a:rPr lang="en">
                <a:solidFill>
                  <a:schemeClr val="dk1"/>
                </a:solidFill>
                <a:latin typeface="Roboto"/>
                <a:ea typeface="Roboto"/>
                <a:cs typeface="Roboto"/>
                <a:sym typeface="Roboto"/>
              </a:rPr>
              <a:t>In a classroom setting with a large number of students, such as 100 or more, efficiently and accurately marking their presence simultaneously poses a significant logistical challenge. </a:t>
            </a:r>
            <a:endParaRPr>
              <a:solidFill>
                <a:schemeClr val="dk1"/>
              </a:solidFill>
              <a:latin typeface="Roboto"/>
              <a:ea typeface="Roboto"/>
              <a:cs typeface="Roboto"/>
              <a:sym typeface="Roboto"/>
            </a:endParaRPr>
          </a:p>
          <a:p>
            <a:pPr indent="0" lvl="0" marL="0" rtl="0" algn="l">
              <a:spcBef>
                <a:spcPts val="1600"/>
              </a:spcBef>
              <a:spcAft>
                <a:spcPts val="1600"/>
              </a:spcAft>
              <a:buNone/>
            </a:pPr>
            <a:r>
              <a:rPr lang="en">
                <a:solidFill>
                  <a:schemeClr val="dk1"/>
                </a:solidFill>
                <a:latin typeface="Roboto"/>
                <a:ea typeface="Roboto"/>
                <a:cs typeface="Roboto"/>
                <a:sym typeface="Roboto"/>
              </a:rPr>
              <a:t>Therefore, there is a need for an automated and streamlined solution to mark the presence of a large number of students simultaneously in live classroom sessions.</a:t>
            </a:r>
            <a:endParaRPr>
              <a:solidFill>
                <a:schemeClr val="dk1"/>
              </a:solidFill>
            </a:endParaRPr>
          </a:p>
        </p:txBody>
      </p:sp>
      <p:pic>
        <p:nvPicPr>
          <p:cNvPr id="274" name="Google Shape;274;p39"/>
          <p:cNvPicPr preferRelativeResize="0"/>
          <p:nvPr/>
        </p:nvPicPr>
        <p:blipFill>
          <a:blip r:embed="rId3">
            <a:alphaModFix/>
          </a:blip>
          <a:stretch>
            <a:fillRect/>
          </a:stretch>
        </p:blipFill>
        <p:spPr>
          <a:xfrm>
            <a:off x="4997000" y="1305100"/>
            <a:ext cx="3785101" cy="2858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2669850" y="0"/>
            <a:ext cx="4367700" cy="54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Literature Survey</a:t>
            </a:r>
            <a:endParaRPr sz="3000"/>
          </a:p>
        </p:txBody>
      </p:sp>
      <p:graphicFrame>
        <p:nvGraphicFramePr>
          <p:cNvPr id="280" name="Google Shape;280;p40"/>
          <p:cNvGraphicFramePr/>
          <p:nvPr/>
        </p:nvGraphicFramePr>
        <p:xfrm>
          <a:off x="435100" y="546600"/>
          <a:ext cx="3000000" cy="3000000"/>
        </p:xfrm>
        <a:graphic>
          <a:graphicData uri="http://schemas.openxmlformats.org/drawingml/2006/table">
            <a:tbl>
              <a:tblPr>
                <a:noFill/>
                <a:tableStyleId>{4397B794-4471-445C-893E-AFB702027410}</a:tableStyleId>
              </a:tblPr>
              <a:tblGrid>
                <a:gridCol w="1232750"/>
                <a:gridCol w="998625"/>
                <a:gridCol w="2872350"/>
                <a:gridCol w="3155925"/>
                <a:gridCol w="1491725"/>
              </a:tblGrid>
              <a:tr h="483550">
                <a:tc>
                  <a:txBody>
                    <a:bodyPr/>
                    <a:lstStyle/>
                    <a:p>
                      <a:pPr indent="0" lvl="0" marL="0" rtl="0" algn="l">
                        <a:lnSpc>
                          <a:spcPct val="115000"/>
                        </a:lnSpc>
                        <a:spcBef>
                          <a:spcPts val="0"/>
                        </a:spcBef>
                        <a:spcAft>
                          <a:spcPts val="0"/>
                        </a:spcAft>
                        <a:buNone/>
                      </a:pPr>
                      <a:r>
                        <a:rPr b="1" lang="en" sz="1200">
                          <a:solidFill>
                            <a:srgbClr val="3C78D8"/>
                          </a:solidFill>
                        </a:rPr>
                        <a:t>Approach</a:t>
                      </a:r>
                      <a:endParaRPr b="1" sz="1200">
                        <a:solidFill>
                          <a:srgbClr val="3C78D8"/>
                        </a:solidFill>
                      </a:endParaRPr>
                    </a:p>
                  </a:txBody>
                  <a:tcPr marT="91425" marB="91425" marR="91425" marL="91425"/>
                </a:tc>
                <a:tc>
                  <a:txBody>
                    <a:bodyPr/>
                    <a:lstStyle/>
                    <a:p>
                      <a:pPr indent="0" lvl="0" marL="0" rtl="0" algn="l">
                        <a:lnSpc>
                          <a:spcPct val="115000"/>
                        </a:lnSpc>
                        <a:spcBef>
                          <a:spcPts val="0"/>
                        </a:spcBef>
                        <a:spcAft>
                          <a:spcPts val="0"/>
                        </a:spcAft>
                        <a:buNone/>
                      </a:pPr>
                      <a:r>
                        <a:rPr b="1" lang="en" sz="1200">
                          <a:solidFill>
                            <a:srgbClr val="4A86E8"/>
                          </a:solidFill>
                        </a:rPr>
                        <a:t>Method Name</a:t>
                      </a:r>
                      <a:endParaRPr b="1" sz="1200">
                        <a:solidFill>
                          <a:srgbClr val="4A86E8"/>
                        </a:solidFill>
                      </a:endParaRPr>
                    </a:p>
                  </a:txBody>
                  <a:tcPr marT="91425" marB="91425" marR="91425" marL="91425"/>
                </a:tc>
                <a:tc>
                  <a:txBody>
                    <a:bodyPr/>
                    <a:lstStyle/>
                    <a:p>
                      <a:pPr indent="0" lvl="0" marL="0" rtl="0" algn="ctr">
                        <a:lnSpc>
                          <a:spcPct val="115000"/>
                        </a:lnSpc>
                        <a:spcBef>
                          <a:spcPts val="0"/>
                        </a:spcBef>
                        <a:spcAft>
                          <a:spcPts val="0"/>
                        </a:spcAft>
                        <a:buNone/>
                      </a:pPr>
                      <a:r>
                        <a:rPr b="1" lang="en" sz="1200">
                          <a:solidFill>
                            <a:srgbClr val="4A86E8"/>
                          </a:solidFill>
                        </a:rPr>
                        <a:t>Summary</a:t>
                      </a:r>
                      <a:endParaRPr b="1" sz="1200">
                        <a:solidFill>
                          <a:srgbClr val="4A86E8"/>
                        </a:solidFill>
                      </a:endParaRPr>
                    </a:p>
                  </a:txBody>
                  <a:tcPr marT="91425" marB="91425" marR="91425" marL="91425"/>
                </a:tc>
                <a:tc>
                  <a:txBody>
                    <a:bodyPr/>
                    <a:lstStyle/>
                    <a:p>
                      <a:pPr indent="0" lvl="0" marL="0" rtl="0" algn="ctr">
                        <a:lnSpc>
                          <a:spcPct val="115000"/>
                        </a:lnSpc>
                        <a:spcBef>
                          <a:spcPts val="0"/>
                        </a:spcBef>
                        <a:spcAft>
                          <a:spcPts val="0"/>
                        </a:spcAft>
                        <a:buNone/>
                      </a:pPr>
                      <a:r>
                        <a:rPr b="1" lang="en" sz="1200">
                          <a:solidFill>
                            <a:srgbClr val="4A86E8"/>
                          </a:solidFill>
                        </a:rPr>
                        <a:t>Limitations</a:t>
                      </a:r>
                      <a:endParaRPr b="1" sz="1200">
                        <a:solidFill>
                          <a:srgbClr val="4A86E8"/>
                        </a:solidFill>
                      </a:endParaRPr>
                    </a:p>
                  </a:txBody>
                  <a:tcPr marT="91425" marB="91425" marR="91425" marL="91425"/>
                </a:tc>
                <a:tc>
                  <a:txBody>
                    <a:bodyPr/>
                    <a:lstStyle/>
                    <a:p>
                      <a:pPr indent="0" lvl="0" marL="0" rtl="0" algn="l">
                        <a:lnSpc>
                          <a:spcPct val="115000"/>
                        </a:lnSpc>
                        <a:spcBef>
                          <a:spcPts val="0"/>
                        </a:spcBef>
                        <a:spcAft>
                          <a:spcPts val="0"/>
                        </a:spcAft>
                        <a:buNone/>
                      </a:pPr>
                      <a:r>
                        <a:t/>
                      </a:r>
                      <a:endParaRPr b="1" sz="1200">
                        <a:solidFill>
                          <a:srgbClr val="FFFFFF"/>
                        </a:solidFill>
                      </a:endParaRPr>
                    </a:p>
                  </a:txBody>
                  <a:tcPr marT="91425" marB="91425" marR="91425" marL="91425"/>
                </a:tc>
              </a:tr>
              <a:tr h="1651475">
                <a:tc>
                  <a:txBody>
                    <a:bodyPr/>
                    <a:lstStyle/>
                    <a:p>
                      <a:pPr indent="0" lvl="0" marL="0" rtl="0" algn="l">
                        <a:lnSpc>
                          <a:spcPct val="115000"/>
                        </a:lnSpc>
                        <a:spcBef>
                          <a:spcPts val="0"/>
                        </a:spcBef>
                        <a:spcAft>
                          <a:spcPts val="0"/>
                        </a:spcAft>
                        <a:buNone/>
                      </a:pPr>
                      <a:r>
                        <a:rPr b="1" lang="en" sz="1200"/>
                        <a:t>[2]</a:t>
                      </a:r>
                      <a:endParaRPr b="1" sz="1200"/>
                    </a:p>
                  </a:txBody>
                  <a:tcPr marT="91425" marB="91425" marR="91425" marL="91425"/>
                </a:tc>
                <a:tc>
                  <a:txBody>
                    <a:bodyPr/>
                    <a:lstStyle/>
                    <a:p>
                      <a:pPr indent="0" lvl="0" marL="0" rtl="0" algn="l">
                        <a:lnSpc>
                          <a:spcPct val="115000"/>
                        </a:lnSpc>
                        <a:spcBef>
                          <a:spcPts val="0"/>
                        </a:spcBef>
                        <a:spcAft>
                          <a:spcPts val="0"/>
                        </a:spcAft>
                        <a:buNone/>
                      </a:pPr>
                      <a:r>
                        <a:rPr b="1" lang="en" sz="1200"/>
                        <a:t>Dlib-HOG</a:t>
                      </a:r>
                      <a:endParaRPr b="1" sz="1200"/>
                    </a:p>
                  </a:txBody>
                  <a:tcPr marT="91425" marB="91425" marR="91425" marL="91425"/>
                </a:tc>
                <a:tc>
                  <a:txBody>
                    <a:bodyPr/>
                    <a:lstStyle/>
                    <a:p>
                      <a:pPr indent="0" lvl="0" marL="0" rtl="0" algn="just">
                        <a:lnSpc>
                          <a:spcPct val="115000"/>
                        </a:lnSpc>
                        <a:spcBef>
                          <a:spcPts val="0"/>
                        </a:spcBef>
                        <a:spcAft>
                          <a:spcPts val="0"/>
                        </a:spcAft>
                        <a:buNone/>
                      </a:pPr>
                      <a:r>
                        <a:rPr b="1" lang="en" sz="1200"/>
                        <a:t>Dlib algorithm used in this paper gives the best solution for face recognition. This face alignment technique describes the process involved in feature extraction using Convolutional Neural Network and face recognition of digital images.</a:t>
                      </a:r>
                      <a:endParaRPr b="1" sz="1200"/>
                    </a:p>
                  </a:txBody>
                  <a:tcPr marT="91425" marB="91425" marR="91425" marL="91425"/>
                </a:tc>
                <a:tc>
                  <a:txBody>
                    <a:bodyPr/>
                    <a:lstStyle/>
                    <a:p>
                      <a:pPr indent="0" lvl="0" marL="0" rtl="0" algn="just">
                        <a:lnSpc>
                          <a:spcPct val="115000"/>
                        </a:lnSpc>
                        <a:spcBef>
                          <a:spcPts val="0"/>
                        </a:spcBef>
                        <a:spcAft>
                          <a:spcPts val="0"/>
                        </a:spcAft>
                        <a:buNone/>
                      </a:pPr>
                      <a:r>
                        <a:rPr b="1" lang="en" sz="1200">
                          <a:solidFill>
                            <a:schemeClr val="dk1"/>
                          </a:solidFill>
                        </a:rPr>
                        <a:t>Turned faces or partial face detection is not accurate. Doesn’t work on non-frontal images, doesn’t work under occlusion. Can’t detect small faces and need some optimisation.</a:t>
                      </a:r>
                      <a:endParaRPr b="1" sz="1200">
                        <a:solidFill>
                          <a:schemeClr val="dk1"/>
                        </a:solidFill>
                      </a:endParaRPr>
                    </a:p>
                    <a:p>
                      <a:pPr indent="0" lvl="0" marL="0" rtl="0" algn="just">
                        <a:lnSpc>
                          <a:spcPct val="115000"/>
                        </a:lnSpc>
                        <a:spcBef>
                          <a:spcPts val="0"/>
                        </a:spcBef>
                        <a:spcAft>
                          <a:spcPts val="0"/>
                        </a:spcAft>
                        <a:buNone/>
                      </a:pPr>
                      <a:r>
                        <a:t/>
                      </a:r>
                      <a:endParaRPr b="1" sz="1200"/>
                    </a:p>
                    <a:p>
                      <a:pPr indent="0" lvl="0" marL="0" rtl="0" algn="just">
                        <a:lnSpc>
                          <a:spcPct val="115000"/>
                        </a:lnSpc>
                        <a:spcBef>
                          <a:spcPts val="0"/>
                        </a:spcBef>
                        <a:spcAft>
                          <a:spcPts val="0"/>
                        </a:spcAft>
                        <a:buNone/>
                      </a:pPr>
                      <a:r>
                        <a:t/>
                      </a:r>
                      <a:endParaRPr b="1" sz="12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830250">
                <a:tc>
                  <a:txBody>
                    <a:bodyPr/>
                    <a:lstStyle/>
                    <a:p>
                      <a:pPr indent="0" lvl="0" marL="0" rtl="0" algn="l">
                        <a:lnSpc>
                          <a:spcPct val="115000"/>
                        </a:lnSpc>
                        <a:spcBef>
                          <a:spcPts val="0"/>
                        </a:spcBef>
                        <a:spcAft>
                          <a:spcPts val="0"/>
                        </a:spcAft>
                        <a:buNone/>
                      </a:pPr>
                      <a:r>
                        <a:rPr b="1" lang="en" sz="1200"/>
                        <a:t>[4]</a:t>
                      </a:r>
                      <a:endParaRPr b="1" sz="1200"/>
                    </a:p>
                  </a:txBody>
                  <a:tcPr marT="91425" marB="91425" marR="91425" marL="91425"/>
                </a:tc>
                <a:tc>
                  <a:txBody>
                    <a:bodyPr/>
                    <a:lstStyle/>
                    <a:p>
                      <a:pPr indent="0" lvl="0" marL="0" rtl="0" algn="just">
                        <a:lnSpc>
                          <a:spcPct val="115000"/>
                        </a:lnSpc>
                        <a:spcBef>
                          <a:spcPts val="0"/>
                        </a:spcBef>
                        <a:spcAft>
                          <a:spcPts val="0"/>
                        </a:spcAft>
                        <a:buNone/>
                      </a:pPr>
                      <a:r>
                        <a:rPr b="1" lang="en" sz="1200"/>
                        <a:t>PCA</a:t>
                      </a:r>
                      <a:endParaRPr b="1" sz="1200"/>
                    </a:p>
                  </a:txBody>
                  <a:tcPr marT="91425" marB="91425" marR="91425" marL="91425"/>
                </a:tc>
                <a:tc>
                  <a:txBody>
                    <a:bodyPr/>
                    <a:lstStyle/>
                    <a:p>
                      <a:pPr indent="0" lvl="0" marL="0" rtl="0" algn="just">
                        <a:lnSpc>
                          <a:spcPct val="115000"/>
                        </a:lnSpc>
                        <a:spcBef>
                          <a:spcPts val="0"/>
                        </a:spcBef>
                        <a:spcAft>
                          <a:spcPts val="0"/>
                        </a:spcAft>
                        <a:buNone/>
                      </a:pPr>
                      <a:r>
                        <a:rPr b="1" lang="en" sz="1200">
                          <a:solidFill>
                            <a:schemeClr val="dk1"/>
                          </a:solidFill>
                        </a:rPr>
                        <a:t>The PCA method has been extensively applied for the task of face recognition. Approximate reconstruction of faces in the ensemble was performed using a weighted combination of eigenvectors (Eigen pictures), obtained from that ensemble</a:t>
                      </a:r>
                      <a:endParaRPr b="1" sz="1200"/>
                    </a:p>
                  </a:txBody>
                  <a:tcPr marT="91425" marB="91425" marR="91425" marL="91425"/>
                </a:tc>
                <a:tc>
                  <a:txBody>
                    <a:bodyPr/>
                    <a:lstStyle/>
                    <a:p>
                      <a:pPr indent="0" lvl="0" marL="0" rtl="0" algn="just">
                        <a:lnSpc>
                          <a:spcPct val="115000"/>
                        </a:lnSpc>
                        <a:spcBef>
                          <a:spcPts val="0"/>
                        </a:spcBef>
                        <a:spcAft>
                          <a:spcPts val="0"/>
                        </a:spcAft>
                        <a:buClr>
                          <a:schemeClr val="dk1"/>
                        </a:buClr>
                        <a:buSzPts val="1100"/>
                        <a:buFont typeface="Arial"/>
                        <a:buNone/>
                      </a:pPr>
                      <a:r>
                        <a:rPr b="1" lang="en" sz="1200">
                          <a:solidFill>
                            <a:srgbClr val="191919"/>
                          </a:solidFill>
                        </a:rPr>
                        <a:t>If w decreases with non-negligible ratio as z does, then PCA fails to reproduce the original behavior of w. ... Also, time varying w can be confused with the incorrect value of constant one when the decreasing (or increasing) ratio of w is small but not negligible</a:t>
                      </a:r>
                      <a:endParaRPr b="1" sz="1200">
                        <a:solidFill>
                          <a:srgbClr val="191919"/>
                        </a:solidFill>
                      </a:endParaRPr>
                    </a:p>
                    <a:p>
                      <a:pPr indent="0" lvl="0" marL="0" rtl="0" algn="just">
                        <a:lnSpc>
                          <a:spcPct val="115000"/>
                        </a:lnSpc>
                        <a:spcBef>
                          <a:spcPts val="0"/>
                        </a:spcBef>
                        <a:spcAft>
                          <a:spcPts val="0"/>
                        </a:spcAft>
                        <a:buNone/>
                      </a:pPr>
                      <a:r>
                        <a:t/>
                      </a:r>
                      <a:endParaRPr b="1" sz="1200"/>
                    </a:p>
                  </a:txBody>
                  <a:tcPr marT="91425" marB="91425" marR="91425" marL="91425"/>
                </a:tc>
                <a:tc>
                  <a:txBody>
                    <a:bodyPr/>
                    <a:lstStyle/>
                    <a:p>
                      <a:pPr indent="0" lvl="0" marL="0" rtl="0" algn="l">
                        <a:lnSpc>
                          <a:spcPct val="115000"/>
                        </a:lnSpc>
                        <a:spcBef>
                          <a:spcPts val="0"/>
                        </a:spcBef>
                        <a:spcAft>
                          <a:spcPts val="0"/>
                        </a:spcAft>
                        <a:buNone/>
                      </a:pPr>
                      <a:r>
                        <a:rPr b="1" lang="en" sz="1200"/>
                        <a:t> -</a:t>
                      </a:r>
                      <a:endParaRPr b="1" sz="1200"/>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txBox="1"/>
          <p:nvPr>
            <p:ph type="title"/>
          </p:nvPr>
        </p:nvSpPr>
        <p:spPr>
          <a:xfrm>
            <a:off x="1709400" y="1713025"/>
            <a:ext cx="5725200" cy="110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Step-by-Step Analysis</a:t>
            </a:r>
            <a:endParaRPr sz="4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2"/>
          <p:cNvSpPr txBox="1"/>
          <p:nvPr>
            <p:ph idx="1" type="subTitle"/>
          </p:nvPr>
        </p:nvSpPr>
        <p:spPr>
          <a:xfrm>
            <a:off x="1452450" y="1058075"/>
            <a:ext cx="6239100" cy="129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Times New Roman"/>
                <a:ea typeface="Times New Roman"/>
                <a:cs typeface="Times New Roman"/>
                <a:sym typeface="Times New Roman"/>
              </a:rPr>
              <a:t>We need to locate all the faces in a frame. I’m going to use a method called Histogram of Oriented Gradients (HOG).</a:t>
            </a:r>
            <a:endParaRPr>
              <a:solidFill>
                <a:schemeClr val="dk1"/>
              </a:solidFill>
              <a:latin typeface="Times New Roman"/>
              <a:ea typeface="Times New Roman"/>
              <a:cs typeface="Times New Roman"/>
              <a:sym typeface="Times New Roman"/>
            </a:endParaRPr>
          </a:p>
          <a:p>
            <a:pPr indent="0" lvl="0" marL="0" rtl="0" algn="ctr">
              <a:spcBef>
                <a:spcPts val="16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ctr">
              <a:spcBef>
                <a:spcPts val="16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ctr">
              <a:lnSpc>
                <a:spcPct val="218181"/>
              </a:lnSpc>
              <a:spcBef>
                <a:spcPts val="1600"/>
              </a:spcBef>
              <a:spcAft>
                <a:spcPts val="0"/>
              </a:spcAft>
              <a:buNone/>
            </a:pPr>
            <a:r>
              <a:t/>
            </a:r>
            <a:endParaRPr b="1">
              <a:solidFill>
                <a:schemeClr val="dk1"/>
              </a:solidFill>
              <a:latin typeface="Times New Roman"/>
              <a:ea typeface="Times New Roman"/>
              <a:cs typeface="Times New Roman"/>
              <a:sym typeface="Times New Roman"/>
            </a:endParaRPr>
          </a:p>
        </p:txBody>
      </p:sp>
      <p:sp>
        <p:nvSpPr>
          <p:cNvPr id="291" name="Google Shape;291;p42"/>
          <p:cNvSpPr txBox="1"/>
          <p:nvPr/>
        </p:nvSpPr>
        <p:spPr>
          <a:xfrm>
            <a:off x="2321100" y="98075"/>
            <a:ext cx="4501800" cy="960000"/>
          </a:xfrm>
          <a:prstGeom prst="rect">
            <a:avLst/>
          </a:prstGeom>
          <a:noFill/>
          <a:ln>
            <a:noFill/>
          </a:ln>
        </p:spPr>
        <p:txBody>
          <a:bodyPr anchorCtr="0" anchor="t" bIns="91425" lIns="91425" spcFirstLastPara="1" rIns="91425" wrap="square" tIns="91425">
            <a:noAutofit/>
          </a:bodyPr>
          <a:lstStyle/>
          <a:p>
            <a:pPr indent="-387350" lvl="0" marL="457200" rtl="0" algn="ctr">
              <a:spcBef>
                <a:spcPts val="0"/>
              </a:spcBef>
              <a:spcAft>
                <a:spcPts val="0"/>
              </a:spcAft>
              <a:buClr>
                <a:srgbClr val="242424"/>
              </a:buClr>
              <a:buSzPts val="2500"/>
              <a:buFont typeface="Times New Roman"/>
              <a:buAutoNum type="arabicPeriod"/>
            </a:pPr>
            <a:r>
              <a:rPr lang="en" sz="2500">
                <a:solidFill>
                  <a:srgbClr val="242424"/>
                </a:solidFill>
                <a:latin typeface="Times New Roman"/>
                <a:ea typeface="Times New Roman"/>
                <a:cs typeface="Times New Roman"/>
                <a:sym typeface="Times New Roman"/>
              </a:rPr>
              <a:t>Face Detection</a:t>
            </a:r>
            <a:endParaRPr sz="2500">
              <a:latin typeface="Times New Roman"/>
              <a:ea typeface="Times New Roman"/>
              <a:cs typeface="Times New Roman"/>
              <a:sym typeface="Times New Roman"/>
            </a:endParaRPr>
          </a:p>
        </p:txBody>
      </p:sp>
      <p:pic>
        <p:nvPicPr>
          <p:cNvPr id="292" name="Google Shape;292;p42"/>
          <p:cNvPicPr preferRelativeResize="0"/>
          <p:nvPr/>
        </p:nvPicPr>
        <p:blipFill>
          <a:blip r:embed="rId3">
            <a:alphaModFix/>
          </a:blip>
          <a:stretch>
            <a:fillRect/>
          </a:stretch>
        </p:blipFill>
        <p:spPr>
          <a:xfrm>
            <a:off x="1923888" y="2146400"/>
            <a:ext cx="5296228" cy="2481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Mania">
  <a:themeElements>
    <a:clrScheme name="Simple Light">
      <a:dk1>
        <a:srgbClr val="000000"/>
      </a:dk1>
      <a:lt1>
        <a:srgbClr val="9097C1"/>
      </a:lt1>
      <a:dk2>
        <a:srgbClr val="171717"/>
      </a:dk2>
      <a:lt2>
        <a:srgbClr val="EEEEEE"/>
      </a:lt2>
      <a:accent1>
        <a:srgbClr val="E8CCD0"/>
      </a:accent1>
      <a:accent2>
        <a:srgbClr val="E8E3DF"/>
      </a:accent2>
      <a:accent3>
        <a:srgbClr val="ECEEF0"/>
      </a:accent3>
      <a:accent4>
        <a:srgbClr val="AFBFDA"/>
      </a:accent4>
      <a:accent5>
        <a:srgbClr val="DBDCE1"/>
      </a:accent5>
      <a:accent6>
        <a:srgbClr val="D0C6D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I Tech Agency Infographics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